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59" r:id="rId7"/>
    <p:sldId id="260" r:id="rId8"/>
    <p:sldId id="261" r:id="rId9"/>
    <p:sldId id="264" r:id="rId10"/>
    <p:sldId id="262" r:id="rId1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E4F413-3436-48A7-A3AC-8156FCA7155B}" v="30" dt="2025-11-13T15:55:52.5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7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rkas Péter" userId="6db9274c-19bd-46ae-ad12-c8ba9849f7dc" providerId="ADAL" clId="{AB5A8A69-2D65-44D7-8003-517F0D8E6EB1}"/>
    <pc:docChg chg="undo redo custSel delSld modSld">
      <pc:chgData name="Farkas Péter" userId="6db9274c-19bd-46ae-ad12-c8ba9849f7dc" providerId="ADAL" clId="{AB5A8A69-2D65-44D7-8003-517F0D8E6EB1}" dt="2025-11-13T16:48:44.908" v="3446" actId="14100"/>
      <pc:docMkLst>
        <pc:docMk/>
      </pc:docMkLst>
      <pc:sldChg chg="addSp delSp modSp mod">
        <pc:chgData name="Farkas Péter" userId="6db9274c-19bd-46ae-ad12-c8ba9849f7dc" providerId="ADAL" clId="{AB5A8A69-2D65-44D7-8003-517F0D8E6EB1}" dt="2025-11-13T15:56:24.304" v="3381" actId="20577"/>
        <pc:sldMkLst>
          <pc:docMk/>
          <pc:sldMk cId="1152858503" sldId="256"/>
        </pc:sldMkLst>
        <pc:spChg chg="mod">
          <ac:chgData name="Farkas Péter" userId="6db9274c-19bd-46ae-ad12-c8ba9849f7dc" providerId="ADAL" clId="{AB5A8A69-2D65-44D7-8003-517F0D8E6EB1}" dt="2025-11-13T15:49:01.817" v="3300" actId="1076"/>
          <ac:spMkLst>
            <pc:docMk/>
            <pc:sldMk cId="1152858503" sldId="256"/>
            <ac:spMk id="2" creationId="{0FE8CCBB-1039-BF5A-DA23-6EFBB0C827DF}"/>
          </ac:spMkLst>
        </pc:spChg>
        <pc:spChg chg="mod">
          <ac:chgData name="Farkas Péter" userId="6db9274c-19bd-46ae-ad12-c8ba9849f7dc" providerId="ADAL" clId="{AB5A8A69-2D65-44D7-8003-517F0D8E6EB1}" dt="2025-11-13T15:56:24.304" v="3381" actId="20577"/>
          <ac:spMkLst>
            <pc:docMk/>
            <pc:sldMk cId="1152858503" sldId="256"/>
            <ac:spMk id="3" creationId="{8D3F93FB-2B02-CB8C-5213-C809B8A5A7D3}"/>
          </ac:spMkLst>
        </pc:spChg>
        <pc:spChg chg="add">
          <ac:chgData name="Farkas Péter" userId="6db9274c-19bd-46ae-ad12-c8ba9849f7dc" providerId="ADAL" clId="{AB5A8A69-2D65-44D7-8003-517F0D8E6EB1}" dt="2025-11-11T10:54:46.476" v="1750" actId="26606"/>
          <ac:spMkLst>
            <pc:docMk/>
            <pc:sldMk cId="1152858503" sldId="256"/>
            <ac:spMk id="23" creationId="{FB5B0058-AF13-4859-B429-4EDDE2A26F7F}"/>
          </ac:spMkLst>
        </pc:spChg>
        <pc:spChg chg="add">
          <ac:chgData name="Farkas Péter" userId="6db9274c-19bd-46ae-ad12-c8ba9849f7dc" providerId="ADAL" clId="{AB5A8A69-2D65-44D7-8003-517F0D8E6EB1}" dt="2025-11-11T10:54:46.476" v="1750" actId="26606"/>
          <ac:spMkLst>
            <pc:docMk/>
            <pc:sldMk cId="1152858503" sldId="256"/>
            <ac:spMk id="25" creationId="{0277405F-0B4F-4418-B773-1B38814125B6}"/>
          </ac:spMkLst>
        </pc:spChg>
        <pc:picChg chg="add mod">
          <ac:chgData name="Farkas Péter" userId="6db9274c-19bd-46ae-ad12-c8ba9849f7dc" providerId="ADAL" clId="{AB5A8A69-2D65-44D7-8003-517F0D8E6EB1}" dt="2025-11-11T10:54:46.552" v="1752" actId="962"/>
          <ac:picMkLst>
            <pc:docMk/>
            <pc:sldMk cId="1152858503" sldId="256"/>
            <ac:picMk id="6" creationId="{52ABDBB5-66BD-FA59-9309-EF21CC0FCFB5}"/>
          </ac:picMkLst>
        </pc:picChg>
      </pc:sldChg>
      <pc:sldChg chg="addSp delSp modSp mod">
        <pc:chgData name="Farkas Péter" userId="6db9274c-19bd-46ae-ad12-c8ba9849f7dc" providerId="ADAL" clId="{AB5A8A69-2D65-44D7-8003-517F0D8E6EB1}" dt="2025-11-13T16:17:07.219" v="3440" actId="27636"/>
        <pc:sldMkLst>
          <pc:docMk/>
          <pc:sldMk cId="2575219359" sldId="258"/>
        </pc:sldMkLst>
        <pc:spChg chg="mod">
          <ac:chgData name="Farkas Péter" userId="6db9274c-19bd-46ae-ad12-c8ba9849f7dc" providerId="ADAL" clId="{AB5A8A69-2D65-44D7-8003-517F0D8E6EB1}" dt="2025-11-11T10:56:32.988" v="1780" actId="20577"/>
          <ac:spMkLst>
            <pc:docMk/>
            <pc:sldMk cId="2575219359" sldId="258"/>
            <ac:spMk id="2" creationId="{AA9DF424-6DE2-D09C-B9A6-B2712A4380B0}"/>
          </ac:spMkLst>
        </pc:spChg>
        <pc:spChg chg="mod">
          <ac:chgData name="Farkas Péter" userId="6db9274c-19bd-46ae-ad12-c8ba9849f7dc" providerId="ADAL" clId="{AB5A8A69-2D65-44D7-8003-517F0D8E6EB1}" dt="2025-11-13T16:17:07.219" v="3440" actId="27636"/>
          <ac:spMkLst>
            <pc:docMk/>
            <pc:sldMk cId="2575219359" sldId="258"/>
            <ac:spMk id="9" creationId="{7051A89B-76D9-1352-3E4A-DB85D719EAE2}"/>
          </ac:spMkLst>
        </pc:spChg>
        <pc:spChg chg="add">
          <ac:chgData name="Farkas Péter" userId="6db9274c-19bd-46ae-ad12-c8ba9849f7dc" providerId="ADAL" clId="{AB5A8A69-2D65-44D7-8003-517F0D8E6EB1}" dt="2025-11-11T10:55:13.387" v="1754" actId="26606"/>
          <ac:spMkLst>
            <pc:docMk/>
            <pc:sldMk cId="2575219359" sldId="258"/>
            <ac:spMk id="27" creationId="{B712E947-0734-45F9-9C4F-41114EC3A33E}"/>
          </ac:spMkLst>
        </pc:spChg>
        <pc:spChg chg="add">
          <ac:chgData name="Farkas Péter" userId="6db9274c-19bd-46ae-ad12-c8ba9849f7dc" providerId="ADAL" clId="{AB5A8A69-2D65-44D7-8003-517F0D8E6EB1}" dt="2025-11-11T10:55:13.387" v="1754" actId="26606"/>
          <ac:spMkLst>
            <pc:docMk/>
            <pc:sldMk cId="2575219359" sldId="258"/>
            <ac:spMk id="29" creationId="{4C6B5652-C661-4C58-B937-F0F490F7FCB2}"/>
          </ac:spMkLst>
        </pc:spChg>
        <pc:spChg chg="add">
          <ac:chgData name="Farkas Péter" userId="6db9274c-19bd-46ae-ad12-c8ba9849f7dc" providerId="ADAL" clId="{AB5A8A69-2D65-44D7-8003-517F0D8E6EB1}" dt="2025-11-11T10:55:13.387" v="1754" actId="26606"/>
          <ac:spMkLst>
            <pc:docMk/>
            <pc:sldMk cId="2575219359" sldId="258"/>
            <ac:spMk id="33" creationId="{ACD0B258-678B-4A8C-894F-848AF24A1922}"/>
          </ac:spMkLst>
        </pc:spChg>
        <pc:spChg chg="add">
          <ac:chgData name="Farkas Péter" userId="6db9274c-19bd-46ae-ad12-c8ba9849f7dc" providerId="ADAL" clId="{AB5A8A69-2D65-44D7-8003-517F0D8E6EB1}" dt="2025-11-11T10:55:13.387" v="1754" actId="26606"/>
          <ac:spMkLst>
            <pc:docMk/>
            <pc:sldMk cId="2575219359" sldId="258"/>
            <ac:spMk id="35" creationId="{C8D58395-74AF-401A-AF2F-76B6FCF71DFE}"/>
          </ac:spMkLst>
        </pc:spChg>
        <pc:spChg chg="add">
          <ac:chgData name="Farkas Péter" userId="6db9274c-19bd-46ae-ad12-c8ba9849f7dc" providerId="ADAL" clId="{AB5A8A69-2D65-44D7-8003-517F0D8E6EB1}" dt="2025-11-11T10:55:13.387" v="1754" actId="26606"/>
          <ac:spMkLst>
            <pc:docMk/>
            <pc:sldMk cId="2575219359" sldId="258"/>
            <ac:spMk id="37" creationId="{2F003F3F-F118-41D2-AA3F-74DB0D1970BB}"/>
          </ac:spMkLst>
        </pc:spChg>
        <pc:picChg chg="add mod">
          <ac:chgData name="Farkas Péter" userId="6db9274c-19bd-46ae-ad12-c8ba9849f7dc" providerId="ADAL" clId="{AB5A8A69-2D65-44D7-8003-517F0D8E6EB1}" dt="2025-11-11T10:55:02.820" v="1753" actId="931"/>
          <ac:picMkLst>
            <pc:docMk/>
            <pc:sldMk cId="2575219359" sldId="258"/>
            <ac:picMk id="4" creationId="{C2619813-4CFD-2E16-5F5C-C33732530284}"/>
          </ac:picMkLst>
        </pc:picChg>
      </pc:sldChg>
      <pc:sldChg chg="addSp delSp modSp mod">
        <pc:chgData name="Farkas Péter" userId="6db9274c-19bd-46ae-ad12-c8ba9849f7dc" providerId="ADAL" clId="{AB5A8A69-2D65-44D7-8003-517F0D8E6EB1}" dt="2025-11-11T11:34:52.551" v="3294" actId="20577"/>
        <pc:sldMkLst>
          <pc:docMk/>
          <pc:sldMk cId="3112901516" sldId="259"/>
        </pc:sldMkLst>
        <pc:spChg chg="mod">
          <ac:chgData name="Farkas Péter" userId="6db9274c-19bd-46ae-ad12-c8ba9849f7dc" providerId="ADAL" clId="{AB5A8A69-2D65-44D7-8003-517F0D8E6EB1}" dt="2025-11-11T11:31:49.138" v="3273" actId="20577"/>
          <ac:spMkLst>
            <pc:docMk/>
            <pc:sldMk cId="3112901516" sldId="259"/>
            <ac:spMk id="2" creationId="{05132EBE-3F07-ADA3-BD02-24623AB6EFED}"/>
          </ac:spMkLst>
        </pc:spChg>
        <pc:spChg chg="add mod">
          <ac:chgData name="Farkas Péter" userId="6db9274c-19bd-46ae-ad12-c8ba9849f7dc" providerId="ADAL" clId="{AB5A8A69-2D65-44D7-8003-517F0D8E6EB1}" dt="2025-11-11T11:11:30.648" v="2208" actId="1036"/>
          <ac:spMkLst>
            <pc:docMk/>
            <pc:sldMk cId="3112901516" sldId="259"/>
            <ac:spMk id="3" creationId="{E1D9C1CD-1FB8-0FD4-4264-8CE78773A825}"/>
          </ac:spMkLst>
        </pc:spChg>
        <pc:spChg chg="add mod">
          <ac:chgData name="Farkas Péter" userId="6db9274c-19bd-46ae-ad12-c8ba9849f7dc" providerId="ADAL" clId="{AB5A8A69-2D65-44D7-8003-517F0D8E6EB1}" dt="2025-11-11T11:11:20.749" v="2202" actId="1076"/>
          <ac:spMkLst>
            <pc:docMk/>
            <pc:sldMk cId="3112901516" sldId="259"/>
            <ac:spMk id="4" creationId="{BFDA8389-C43F-2065-F847-B6A80BE417B2}"/>
          </ac:spMkLst>
        </pc:spChg>
        <pc:spChg chg="mod">
          <ac:chgData name="Farkas Péter" userId="6db9274c-19bd-46ae-ad12-c8ba9849f7dc" providerId="ADAL" clId="{AB5A8A69-2D65-44D7-8003-517F0D8E6EB1}" dt="2025-11-11T11:34:52.551" v="3294" actId="20577"/>
          <ac:spMkLst>
            <pc:docMk/>
            <pc:sldMk cId="3112901516" sldId="259"/>
            <ac:spMk id="9" creationId="{598E2949-245B-BC4F-D967-8A2C0EDC259E}"/>
          </ac:spMkLst>
        </pc:spChg>
        <pc:picChg chg="add mod">
          <ac:chgData name="Farkas Péter" userId="6db9274c-19bd-46ae-ad12-c8ba9849f7dc" providerId="ADAL" clId="{AB5A8A69-2D65-44D7-8003-517F0D8E6EB1}" dt="2025-11-11T11:10:58.313" v="2200" actId="14100"/>
          <ac:picMkLst>
            <pc:docMk/>
            <pc:sldMk cId="3112901516" sldId="259"/>
            <ac:picMk id="7" creationId="{5FF30BE2-6871-F64D-4765-314BC7896999}"/>
          </ac:picMkLst>
        </pc:picChg>
      </pc:sldChg>
      <pc:sldChg chg="addSp modSp mod">
        <pc:chgData name="Farkas Péter" userId="6db9274c-19bd-46ae-ad12-c8ba9849f7dc" providerId="ADAL" clId="{AB5A8A69-2D65-44D7-8003-517F0D8E6EB1}" dt="2025-11-13T16:04:53.774" v="3391" actId="20577"/>
        <pc:sldMkLst>
          <pc:docMk/>
          <pc:sldMk cId="2878514560" sldId="260"/>
        </pc:sldMkLst>
        <pc:spChg chg="mod">
          <ac:chgData name="Farkas Péter" userId="6db9274c-19bd-46ae-ad12-c8ba9849f7dc" providerId="ADAL" clId="{AB5A8A69-2D65-44D7-8003-517F0D8E6EB1}" dt="2025-11-11T11:30:08.986" v="3245" actId="1076"/>
          <ac:spMkLst>
            <pc:docMk/>
            <pc:sldMk cId="2878514560" sldId="260"/>
            <ac:spMk id="2" creationId="{61528EC9-0F3E-5795-9473-53A8266E3DC7}"/>
          </ac:spMkLst>
        </pc:spChg>
        <pc:spChg chg="mod">
          <ac:chgData name="Farkas Péter" userId="6db9274c-19bd-46ae-ad12-c8ba9849f7dc" providerId="ADAL" clId="{AB5A8A69-2D65-44D7-8003-517F0D8E6EB1}" dt="2025-11-13T16:04:53.774" v="3391" actId="20577"/>
          <ac:spMkLst>
            <pc:docMk/>
            <pc:sldMk cId="2878514560" sldId="260"/>
            <ac:spMk id="3" creationId="{1D7A5C31-BA64-26A4-167F-EFF2DDE701EE}"/>
          </ac:spMkLst>
        </pc:spChg>
        <pc:picChg chg="mod">
          <ac:chgData name="Farkas Péter" userId="6db9274c-19bd-46ae-ad12-c8ba9849f7dc" providerId="ADAL" clId="{AB5A8A69-2D65-44D7-8003-517F0D8E6EB1}" dt="2025-11-11T11:30:16.778" v="3247" actId="14100"/>
          <ac:picMkLst>
            <pc:docMk/>
            <pc:sldMk cId="2878514560" sldId="260"/>
            <ac:picMk id="4" creationId="{4E159D2B-1326-F330-E925-F69832842D68}"/>
          </ac:picMkLst>
        </pc:picChg>
        <pc:picChg chg="add mod">
          <ac:chgData name="Farkas Péter" userId="6db9274c-19bd-46ae-ad12-c8ba9849f7dc" providerId="ADAL" clId="{AB5A8A69-2D65-44D7-8003-517F0D8E6EB1}" dt="2025-11-11T11:30:12.021" v="3246" actId="14100"/>
          <ac:picMkLst>
            <pc:docMk/>
            <pc:sldMk cId="2878514560" sldId="260"/>
            <ac:picMk id="6" creationId="{EBB3BF64-1FC2-407F-0FE6-96CDD0071F9D}"/>
          </ac:picMkLst>
        </pc:picChg>
      </pc:sldChg>
      <pc:sldChg chg="addSp modSp mod">
        <pc:chgData name="Farkas Péter" userId="6db9274c-19bd-46ae-ad12-c8ba9849f7dc" providerId="ADAL" clId="{AB5A8A69-2D65-44D7-8003-517F0D8E6EB1}" dt="2025-11-13T16:07:50.462" v="3430" actId="20577"/>
        <pc:sldMkLst>
          <pc:docMk/>
          <pc:sldMk cId="2776355599" sldId="261"/>
        </pc:sldMkLst>
        <pc:spChg chg="mod">
          <ac:chgData name="Farkas Péter" userId="6db9274c-19bd-46ae-ad12-c8ba9849f7dc" providerId="ADAL" clId="{AB5A8A69-2D65-44D7-8003-517F0D8E6EB1}" dt="2025-11-11T11:30:42.592" v="3258" actId="1076"/>
          <ac:spMkLst>
            <pc:docMk/>
            <pc:sldMk cId="2776355599" sldId="261"/>
            <ac:spMk id="2" creationId="{0EFF85DC-1814-BCA0-9B8D-93766465019E}"/>
          </ac:spMkLst>
        </pc:spChg>
        <pc:spChg chg="mod">
          <ac:chgData name="Farkas Péter" userId="6db9274c-19bd-46ae-ad12-c8ba9849f7dc" providerId="ADAL" clId="{AB5A8A69-2D65-44D7-8003-517F0D8E6EB1}" dt="2025-11-13T16:07:50.462" v="3430" actId="20577"/>
          <ac:spMkLst>
            <pc:docMk/>
            <pc:sldMk cId="2776355599" sldId="261"/>
            <ac:spMk id="3" creationId="{2F377CB1-B874-B957-781F-6002C687FA4F}"/>
          </ac:spMkLst>
        </pc:spChg>
        <pc:picChg chg="add mod">
          <ac:chgData name="Farkas Péter" userId="6db9274c-19bd-46ae-ad12-c8ba9849f7dc" providerId="ADAL" clId="{AB5A8A69-2D65-44D7-8003-517F0D8E6EB1}" dt="2025-11-11T11:31:25.684" v="3262" actId="1076"/>
          <ac:picMkLst>
            <pc:docMk/>
            <pc:sldMk cId="2776355599" sldId="261"/>
            <ac:picMk id="6" creationId="{C4F99960-EFDC-DC5F-7DB5-7852452980FF}"/>
          </ac:picMkLst>
        </pc:picChg>
      </pc:sldChg>
      <pc:sldChg chg="addSp delSp modSp mod">
        <pc:chgData name="Farkas Péter" userId="6db9274c-19bd-46ae-ad12-c8ba9849f7dc" providerId="ADAL" clId="{AB5A8A69-2D65-44D7-8003-517F0D8E6EB1}" dt="2025-11-13T16:48:44.908" v="3446" actId="14100"/>
        <pc:sldMkLst>
          <pc:docMk/>
          <pc:sldMk cId="603828132" sldId="262"/>
        </pc:sldMkLst>
        <pc:picChg chg="add mod">
          <ac:chgData name="Farkas Péter" userId="6db9274c-19bd-46ae-ad12-c8ba9849f7dc" providerId="ADAL" clId="{AB5A8A69-2D65-44D7-8003-517F0D8E6EB1}" dt="2025-11-13T16:48:44.908" v="3446" actId="14100"/>
          <ac:picMkLst>
            <pc:docMk/>
            <pc:sldMk cId="603828132" sldId="262"/>
            <ac:picMk id="4" creationId="{DF2FF32F-C75A-9872-0F2A-E7DEC128A0B4}"/>
          </ac:picMkLst>
        </pc:picChg>
        <pc:picChg chg="del">
          <ac:chgData name="Farkas Péter" userId="6db9274c-19bd-46ae-ad12-c8ba9849f7dc" providerId="ADAL" clId="{AB5A8A69-2D65-44D7-8003-517F0D8E6EB1}" dt="2025-11-13T16:47:42.967" v="3441" actId="478"/>
          <ac:picMkLst>
            <pc:docMk/>
            <pc:sldMk cId="603828132" sldId="262"/>
            <ac:picMk id="5" creationId="{0BE8C041-0EF7-6E07-44F7-FA966F31A14E}"/>
          </ac:picMkLst>
        </pc:picChg>
      </pc:sldChg>
      <pc:sldChg chg="addSp delSp modSp mod">
        <pc:chgData name="Farkas Péter" userId="6db9274c-19bd-46ae-ad12-c8ba9849f7dc" providerId="ADAL" clId="{AB5A8A69-2D65-44D7-8003-517F0D8E6EB1}" dt="2025-11-13T16:08:38.062" v="3433" actId="20577"/>
        <pc:sldMkLst>
          <pc:docMk/>
          <pc:sldMk cId="2718434015" sldId="264"/>
        </pc:sldMkLst>
        <pc:spChg chg="mod">
          <ac:chgData name="Farkas Péter" userId="6db9274c-19bd-46ae-ad12-c8ba9849f7dc" providerId="ADAL" clId="{AB5A8A69-2D65-44D7-8003-517F0D8E6EB1}" dt="2025-11-11T11:27:05.893" v="3158" actId="1076"/>
          <ac:spMkLst>
            <pc:docMk/>
            <pc:sldMk cId="2718434015" sldId="264"/>
            <ac:spMk id="2" creationId="{364FCF79-38BB-924A-72E3-8AEBA131A8E2}"/>
          </ac:spMkLst>
        </pc:spChg>
        <pc:spChg chg="mod">
          <ac:chgData name="Farkas Péter" userId="6db9274c-19bd-46ae-ad12-c8ba9849f7dc" providerId="ADAL" clId="{AB5A8A69-2D65-44D7-8003-517F0D8E6EB1}" dt="2025-11-11T11:28:57.340" v="3214" actId="1076"/>
          <ac:spMkLst>
            <pc:docMk/>
            <pc:sldMk cId="2718434015" sldId="264"/>
            <ac:spMk id="5" creationId="{858B7A39-88DA-D50A-2246-F113B94452B4}"/>
          </ac:spMkLst>
        </pc:spChg>
        <pc:graphicFrameChg chg="add mod modGraphic">
          <ac:chgData name="Farkas Péter" userId="6db9274c-19bd-46ae-ad12-c8ba9849f7dc" providerId="ADAL" clId="{AB5A8A69-2D65-44D7-8003-517F0D8E6EB1}" dt="2025-11-13T16:08:38.062" v="3433" actId="20577"/>
          <ac:graphicFrameMkLst>
            <pc:docMk/>
            <pc:sldMk cId="2718434015" sldId="264"/>
            <ac:graphicFrameMk id="1030" creationId="{A9BE4512-E434-9645-CF8B-C18F7FBF9D4F}"/>
          </ac:graphicFrameMkLst>
        </pc:graphicFrameChg>
        <pc:picChg chg="add mod">
          <ac:chgData name="Farkas Péter" userId="6db9274c-19bd-46ae-ad12-c8ba9849f7dc" providerId="ADAL" clId="{AB5A8A69-2D65-44D7-8003-517F0D8E6EB1}" dt="2025-11-11T11:27:14.661" v="3162" actId="1076"/>
          <ac:picMkLst>
            <pc:docMk/>
            <pc:sldMk cId="2718434015" sldId="264"/>
            <ac:picMk id="1028" creationId="{7F4228C1-7C0A-9285-F2E6-F7EDDCF9F540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B2390C-4F09-4A8B-A5F2-8C445AF8F93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99F5B35-5BF3-4C1C-BF66-B0A862D5F2EB}">
      <dgm:prSet/>
      <dgm:spPr/>
      <dgm:t>
        <a:bodyPr/>
        <a:lstStyle/>
        <a:p>
          <a:r>
            <a:rPr lang="hu-HU" dirty="0"/>
            <a:t>29er Hajóbérlési lehetőség 150 000 Ft / hajó / év / Fő (karbantartási költségek) teljes felszereléssel. </a:t>
          </a:r>
          <a:endParaRPr lang="en-US" dirty="0"/>
        </a:p>
      </dgm:t>
    </dgm:pt>
    <dgm:pt modelId="{EC0DEA0C-F529-4F60-86C6-103DAF651E9C}" type="parTrans" cxnId="{7C065E03-9A29-4EC0-8B0E-BF71513F3381}">
      <dgm:prSet/>
      <dgm:spPr/>
      <dgm:t>
        <a:bodyPr/>
        <a:lstStyle/>
        <a:p>
          <a:endParaRPr lang="en-US"/>
        </a:p>
      </dgm:t>
    </dgm:pt>
    <dgm:pt modelId="{BEAAF5ED-BAF8-431D-AC9C-24054204AFB6}" type="sibTrans" cxnId="{7C065E03-9A29-4EC0-8B0E-BF71513F3381}">
      <dgm:prSet/>
      <dgm:spPr/>
      <dgm:t>
        <a:bodyPr/>
        <a:lstStyle/>
        <a:p>
          <a:endParaRPr lang="en-US"/>
        </a:p>
      </dgm:t>
    </dgm:pt>
    <dgm:pt modelId="{F324EC61-3A2C-44DE-8F2F-7595D4292CC6}">
      <dgm:prSet/>
      <dgm:spPr/>
      <dgm:t>
        <a:bodyPr/>
        <a:lstStyle/>
        <a:p>
          <a:endParaRPr lang="en-US" dirty="0"/>
        </a:p>
      </dgm:t>
    </dgm:pt>
    <dgm:pt modelId="{138F80E4-1E61-4603-861A-DB6E9181A8DC}" type="parTrans" cxnId="{E88DC478-7EDE-496F-8A93-AEE21D574DE1}">
      <dgm:prSet/>
      <dgm:spPr/>
      <dgm:t>
        <a:bodyPr/>
        <a:lstStyle/>
        <a:p>
          <a:endParaRPr lang="en-US"/>
        </a:p>
      </dgm:t>
    </dgm:pt>
    <dgm:pt modelId="{B87740C6-992C-4164-B574-47B1CB77AA77}" type="sibTrans" cxnId="{E88DC478-7EDE-496F-8A93-AEE21D574DE1}">
      <dgm:prSet/>
      <dgm:spPr/>
      <dgm:t>
        <a:bodyPr/>
        <a:lstStyle/>
        <a:p>
          <a:endParaRPr lang="en-US"/>
        </a:p>
      </dgm:t>
    </dgm:pt>
    <dgm:pt modelId="{53F109EA-486E-440F-9F17-5063B062FF9F}">
      <dgm:prSet/>
      <dgm:spPr/>
      <dgm:t>
        <a:bodyPr/>
        <a:lstStyle/>
        <a:p>
          <a:r>
            <a:rPr lang="hu-HU" dirty="0"/>
            <a:t>29er Vitorla vásárlás – egyedi megegyezés</a:t>
          </a:r>
          <a:endParaRPr lang="en-US" dirty="0"/>
        </a:p>
      </dgm:t>
    </dgm:pt>
    <dgm:pt modelId="{13CB9379-9CAC-4ADD-8C09-D2BB11F5F5D1}" type="parTrans" cxnId="{3F2BCBCD-81C7-4072-B825-E42D5F8D39BE}">
      <dgm:prSet/>
      <dgm:spPr/>
      <dgm:t>
        <a:bodyPr/>
        <a:lstStyle/>
        <a:p>
          <a:endParaRPr lang="en-US"/>
        </a:p>
      </dgm:t>
    </dgm:pt>
    <dgm:pt modelId="{A46C5F13-9901-4B34-9CA6-6438AA75169E}" type="sibTrans" cxnId="{3F2BCBCD-81C7-4072-B825-E42D5F8D39BE}">
      <dgm:prSet/>
      <dgm:spPr/>
      <dgm:t>
        <a:bodyPr/>
        <a:lstStyle/>
        <a:p>
          <a:endParaRPr lang="en-US"/>
        </a:p>
      </dgm:t>
    </dgm:pt>
    <dgm:pt modelId="{9E995E06-C33B-4EEA-9162-940EE55FE15E}">
      <dgm:prSet/>
      <dgm:spPr/>
      <dgm:t>
        <a:bodyPr/>
        <a:lstStyle/>
        <a:p>
          <a:r>
            <a:rPr lang="hu-HU" dirty="0"/>
            <a:t>Biztosítások ügyintézése: INGYENES – hajó, eszköz</a:t>
          </a:r>
        </a:p>
      </dgm:t>
    </dgm:pt>
    <dgm:pt modelId="{C5960F9E-1399-4006-930B-1404EC91C401}" type="parTrans" cxnId="{02E958B2-0080-49B5-AA95-1C5619FE88D3}">
      <dgm:prSet/>
      <dgm:spPr/>
      <dgm:t>
        <a:bodyPr/>
        <a:lstStyle/>
        <a:p>
          <a:endParaRPr lang="en-US"/>
        </a:p>
      </dgm:t>
    </dgm:pt>
    <dgm:pt modelId="{5D0533FF-217B-4D74-B543-5005646AFCCA}" type="sibTrans" cxnId="{02E958B2-0080-49B5-AA95-1C5619FE88D3}">
      <dgm:prSet/>
      <dgm:spPr/>
      <dgm:t>
        <a:bodyPr/>
        <a:lstStyle/>
        <a:p>
          <a:endParaRPr lang="en-US"/>
        </a:p>
      </dgm:t>
    </dgm:pt>
    <dgm:pt modelId="{7A06900A-5EC3-4CAB-B030-D6BA4684D957}">
      <dgm:prSet/>
      <dgm:spPr/>
      <dgm:t>
        <a:bodyPr/>
        <a:lstStyle/>
        <a:p>
          <a:r>
            <a:rPr lang="hu-HU" dirty="0"/>
            <a:t>Klubház szállás (ottalvós tábor INGYENES) amúgy 7 000 Ft / fő / nap</a:t>
          </a:r>
          <a:endParaRPr lang="en-US" dirty="0"/>
        </a:p>
      </dgm:t>
    </dgm:pt>
    <dgm:pt modelId="{420ED74C-29EE-46B4-99A6-47603755A818}" type="parTrans" cxnId="{427282B4-F8C5-41F5-881A-2388CA1EEB8B}">
      <dgm:prSet/>
      <dgm:spPr/>
      <dgm:t>
        <a:bodyPr/>
        <a:lstStyle/>
        <a:p>
          <a:endParaRPr lang="en-US"/>
        </a:p>
      </dgm:t>
    </dgm:pt>
    <dgm:pt modelId="{38D53369-683F-4374-B39B-D53296EE2065}" type="sibTrans" cxnId="{427282B4-F8C5-41F5-881A-2388CA1EEB8B}">
      <dgm:prSet/>
      <dgm:spPr/>
      <dgm:t>
        <a:bodyPr/>
        <a:lstStyle/>
        <a:p>
          <a:endParaRPr lang="en-US"/>
        </a:p>
      </dgm:t>
    </dgm:pt>
    <dgm:pt modelId="{E9FC8ECC-D5E5-47EE-B75B-0C28B7B6A4ED}">
      <dgm:prSet/>
      <dgm:spPr/>
      <dgm:t>
        <a:bodyPr/>
        <a:lstStyle/>
        <a:p>
          <a:r>
            <a:rPr lang="hu-HU" dirty="0"/>
            <a:t>Bicikli tárolás, E-roller, </a:t>
          </a:r>
          <a:r>
            <a:rPr lang="hu-HU" dirty="0" err="1"/>
            <a:t>stb</a:t>
          </a:r>
          <a:r>
            <a:rPr lang="hu-HU" dirty="0"/>
            <a:t> …</a:t>
          </a:r>
          <a:endParaRPr lang="en-US" dirty="0"/>
        </a:p>
      </dgm:t>
    </dgm:pt>
    <dgm:pt modelId="{1CF86781-F727-4944-B34D-812227C8989B}" type="parTrans" cxnId="{11591D8F-2CB3-4CB6-B32B-91B83782AB55}">
      <dgm:prSet/>
      <dgm:spPr/>
      <dgm:t>
        <a:bodyPr/>
        <a:lstStyle/>
        <a:p>
          <a:endParaRPr lang="en-US"/>
        </a:p>
      </dgm:t>
    </dgm:pt>
    <dgm:pt modelId="{468B45CB-29C1-4EB6-B01C-C3B7485FA847}" type="sibTrans" cxnId="{11591D8F-2CB3-4CB6-B32B-91B83782AB55}">
      <dgm:prSet/>
      <dgm:spPr/>
      <dgm:t>
        <a:bodyPr/>
        <a:lstStyle/>
        <a:p>
          <a:endParaRPr lang="en-US"/>
        </a:p>
      </dgm:t>
    </dgm:pt>
    <dgm:pt modelId="{70290EBB-1B2B-4BA8-8152-6268AC773D98}">
      <dgm:prSet/>
      <dgm:spPr/>
      <dgm:t>
        <a:bodyPr/>
        <a:lstStyle/>
        <a:p>
          <a:r>
            <a:rPr lang="hu-HU" dirty="0"/>
            <a:t>Oktató terem, Öltöző, Szárító szoba</a:t>
          </a:r>
          <a:endParaRPr lang="en-US" dirty="0"/>
        </a:p>
      </dgm:t>
    </dgm:pt>
    <dgm:pt modelId="{BF6E160D-CE5A-4EAA-B3EB-DC18C2EC77A5}" type="parTrans" cxnId="{2C751DC6-31A2-4D84-BA4E-117F77240E56}">
      <dgm:prSet/>
      <dgm:spPr/>
      <dgm:t>
        <a:bodyPr/>
        <a:lstStyle/>
        <a:p>
          <a:endParaRPr lang="en-US"/>
        </a:p>
      </dgm:t>
    </dgm:pt>
    <dgm:pt modelId="{01DC279E-CCE5-4081-8B7F-9A5C2FCA1CE1}" type="sibTrans" cxnId="{2C751DC6-31A2-4D84-BA4E-117F77240E56}">
      <dgm:prSet/>
      <dgm:spPr/>
      <dgm:t>
        <a:bodyPr/>
        <a:lstStyle/>
        <a:p>
          <a:endParaRPr lang="en-US"/>
        </a:p>
      </dgm:t>
    </dgm:pt>
    <dgm:pt modelId="{13F1A2A8-7266-440E-8A85-6A9A599FAB60}" type="pres">
      <dgm:prSet presAssocID="{F4B2390C-4F09-4A8B-A5F2-8C445AF8F930}" presName="linear" presStyleCnt="0">
        <dgm:presLayoutVars>
          <dgm:animLvl val="lvl"/>
          <dgm:resizeHandles val="exact"/>
        </dgm:presLayoutVars>
      </dgm:prSet>
      <dgm:spPr/>
    </dgm:pt>
    <dgm:pt modelId="{D9FDD9B2-8416-42B0-8ECD-75C9407790AA}" type="pres">
      <dgm:prSet presAssocID="{C99F5B35-5BF3-4C1C-BF66-B0A862D5F2EB}" presName="parentText" presStyleLbl="node1" presStyleIdx="0" presStyleCnt="6" custLinFactNeighborX="22" custLinFactNeighborY="83119">
        <dgm:presLayoutVars>
          <dgm:chMax val="0"/>
          <dgm:bulletEnabled val="1"/>
        </dgm:presLayoutVars>
      </dgm:prSet>
      <dgm:spPr/>
    </dgm:pt>
    <dgm:pt modelId="{A399D9A5-748A-4296-B808-FFB171BAB5B8}" type="pres">
      <dgm:prSet presAssocID="{C99F5B35-5BF3-4C1C-BF66-B0A862D5F2EB}" presName="childText" presStyleLbl="revTx" presStyleIdx="0" presStyleCnt="1">
        <dgm:presLayoutVars>
          <dgm:bulletEnabled val="1"/>
        </dgm:presLayoutVars>
      </dgm:prSet>
      <dgm:spPr/>
    </dgm:pt>
    <dgm:pt modelId="{8D904467-3548-45FA-B707-48B3ACD517FC}" type="pres">
      <dgm:prSet presAssocID="{53F109EA-486E-440F-9F17-5063B062FF9F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46AD3201-DEA0-4027-8043-7EA9BFC44ACF}" type="pres">
      <dgm:prSet presAssocID="{A46C5F13-9901-4B34-9CA6-6438AA75169E}" presName="spacer" presStyleCnt="0"/>
      <dgm:spPr/>
    </dgm:pt>
    <dgm:pt modelId="{C60B4C68-4502-4F76-9A94-03AEDA5B56EC}" type="pres">
      <dgm:prSet presAssocID="{9E995E06-C33B-4EEA-9162-940EE55FE15E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177E9CB8-39B3-4E27-83CA-1630F19DA1C7}" type="pres">
      <dgm:prSet presAssocID="{5D0533FF-217B-4D74-B543-5005646AFCCA}" presName="spacer" presStyleCnt="0"/>
      <dgm:spPr/>
    </dgm:pt>
    <dgm:pt modelId="{4F1B73CF-B4E5-413D-B0B8-767B5D9AA62E}" type="pres">
      <dgm:prSet presAssocID="{7A06900A-5EC3-4CAB-B030-D6BA4684D957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D8047431-B144-46F8-A28D-9FD173F3B95A}" type="pres">
      <dgm:prSet presAssocID="{38D53369-683F-4374-B39B-D53296EE2065}" presName="spacer" presStyleCnt="0"/>
      <dgm:spPr/>
    </dgm:pt>
    <dgm:pt modelId="{70C7108A-570D-4D10-B136-7857D76C19D3}" type="pres">
      <dgm:prSet presAssocID="{E9FC8ECC-D5E5-47EE-B75B-0C28B7B6A4ED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687E2B27-C33C-4941-A70D-B0C93EDC5B38}" type="pres">
      <dgm:prSet presAssocID="{468B45CB-29C1-4EB6-B01C-C3B7485FA847}" presName="spacer" presStyleCnt="0"/>
      <dgm:spPr/>
    </dgm:pt>
    <dgm:pt modelId="{336B4CCE-F0B1-4A5E-A98E-42293FC00610}" type="pres">
      <dgm:prSet presAssocID="{70290EBB-1B2B-4BA8-8152-6268AC773D98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7C065E03-9A29-4EC0-8B0E-BF71513F3381}" srcId="{F4B2390C-4F09-4A8B-A5F2-8C445AF8F930}" destId="{C99F5B35-5BF3-4C1C-BF66-B0A862D5F2EB}" srcOrd="0" destOrd="0" parTransId="{EC0DEA0C-F529-4F60-86C6-103DAF651E9C}" sibTransId="{BEAAF5ED-BAF8-431D-AC9C-24054204AFB6}"/>
    <dgm:cxn modelId="{A00FBE69-757B-4F12-A75F-1E93CCFE8E02}" type="presOf" srcId="{F324EC61-3A2C-44DE-8F2F-7595D4292CC6}" destId="{A399D9A5-748A-4296-B808-FFB171BAB5B8}" srcOrd="0" destOrd="0" presId="urn:microsoft.com/office/officeart/2005/8/layout/vList2"/>
    <dgm:cxn modelId="{797AEA50-B7C2-4888-96B0-36968003B99E}" type="presOf" srcId="{9E995E06-C33B-4EEA-9162-940EE55FE15E}" destId="{C60B4C68-4502-4F76-9A94-03AEDA5B56EC}" srcOrd="0" destOrd="0" presId="urn:microsoft.com/office/officeart/2005/8/layout/vList2"/>
    <dgm:cxn modelId="{E88DC478-7EDE-496F-8A93-AEE21D574DE1}" srcId="{C99F5B35-5BF3-4C1C-BF66-B0A862D5F2EB}" destId="{F324EC61-3A2C-44DE-8F2F-7595D4292CC6}" srcOrd="0" destOrd="0" parTransId="{138F80E4-1E61-4603-861A-DB6E9181A8DC}" sibTransId="{B87740C6-992C-4164-B574-47B1CB77AA77}"/>
    <dgm:cxn modelId="{D33A2D84-194D-4067-9BCC-F213D752B297}" type="presOf" srcId="{E9FC8ECC-D5E5-47EE-B75B-0C28B7B6A4ED}" destId="{70C7108A-570D-4D10-B136-7857D76C19D3}" srcOrd="0" destOrd="0" presId="urn:microsoft.com/office/officeart/2005/8/layout/vList2"/>
    <dgm:cxn modelId="{11591D8F-2CB3-4CB6-B32B-91B83782AB55}" srcId="{F4B2390C-4F09-4A8B-A5F2-8C445AF8F930}" destId="{E9FC8ECC-D5E5-47EE-B75B-0C28B7B6A4ED}" srcOrd="4" destOrd="0" parTransId="{1CF86781-F727-4944-B34D-812227C8989B}" sibTransId="{468B45CB-29C1-4EB6-B01C-C3B7485FA847}"/>
    <dgm:cxn modelId="{02E958B2-0080-49B5-AA95-1C5619FE88D3}" srcId="{F4B2390C-4F09-4A8B-A5F2-8C445AF8F930}" destId="{9E995E06-C33B-4EEA-9162-940EE55FE15E}" srcOrd="2" destOrd="0" parTransId="{C5960F9E-1399-4006-930B-1404EC91C401}" sibTransId="{5D0533FF-217B-4D74-B543-5005646AFCCA}"/>
    <dgm:cxn modelId="{427282B4-F8C5-41F5-881A-2388CA1EEB8B}" srcId="{F4B2390C-4F09-4A8B-A5F2-8C445AF8F930}" destId="{7A06900A-5EC3-4CAB-B030-D6BA4684D957}" srcOrd="3" destOrd="0" parTransId="{420ED74C-29EE-46B4-99A6-47603755A818}" sibTransId="{38D53369-683F-4374-B39B-D53296EE2065}"/>
    <dgm:cxn modelId="{2C751DC6-31A2-4D84-BA4E-117F77240E56}" srcId="{F4B2390C-4F09-4A8B-A5F2-8C445AF8F930}" destId="{70290EBB-1B2B-4BA8-8152-6268AC773D98}" srcOrd="5" destOrd="0" parTransId="{BF6E160D-CE5A-4EAA-B3EB-DC18C2EC77A5}" sibTransId="{01DC279E-CCE5-4081-8B7F-9A5C2FCA1CE1}"/>
    <dgm:cxn modelId="{AA25CDC9-6587-425F-B881-3C3D3EAA88D4}" type="presOf" srcId="{53F109EA-486E-440F-9F17-5063B062FF9F}" destId="{8D904467-3548-45FA-B707-48B3ACD517FC}" srcOrd="0" destOrd="0" presId="urn:microsoft.com/office/officeart/2005/8/layout/vList2"/>
    <dgm:cxn modelId="{3F2BCBCD-81C7-4072-B825-E42D5F8D39BE}" srcId="{F4B2390C-4F09-4A8B-A5F2-8C445AF8F930}" destId="{53F109EA-486E-440F-9F17-5063B062FF9F}" srcOrd="1" destOrd="0" parTransId="{13CB9379-9CAC-4ADD-8C09-D2BB11F5F5D1}" sibTransId="{A46C5F13-9901-4B34-9CA6-6438AA75169E}"/>
    <dgm:cxn modelId="{B59163CF-594B-4B4D-9A5E-FE24C3E21C26}" type="presOf" srcId="{7A06900A-5EC3-4CAB-B030-D6BA4684D957}" destId="{4F1B73CF-B4E5-413D-B0B8-767B5D9AA62E}" srcOrd="0" destOrd="0" presId="urn:microsoft.com/office/officeart/2005/8/layout/vList2"/>
    <dgm:cxn modelId="{419621D0-E774-4CFF-8FBE-52CD94BD652B}" type="presOf" srcId="{70290EBB-1B2B-4BA8-8152-6268AC773D98}" destId="{336B4CCE-F0B1-4A5E-A98E-42293FC00610}" srcOrd="0" destOrd="0" presId="urn:microsoft.com/office/officeart/2005/8/layout/vList2"/>
    <dgm:cxn modelId="{616DC1D2-B277-4712-ADB1-6B566BB662A5}" type="presOf" srcId="{C99F5B35-5BF3-4C1C-BF66-B0A862D5F2EB}" destId="{D9FDD9B2-8416-42B0-8ECD-75C9407790AA}" srcOrd="0" destOrd="0" presId="urn:microsoft.com/office/officeart/2005/8/layout/vList2"/>
    <dgm:cxn modelId="{A6B398EE-34BA-4EF5-8077-98747D336655}" type="presOf" srcId="{F4B2390C-4F09-4A8B-A5F2-8C445AF8F930}" destId="{13F1A2A8-7266-440E-8A85-6A9A599FAB60}" srcOrd="0" destOrd="0" presId="urn:microsoft.com/office/officeart/2005/8/layout/vList2"/>
    <dgm:cxn modelId="{10ECA02E-2693-44CB-BAD3-420059DCE862}" type="presParOf" srcId="{13F1A2A8-7266-440E-8A85-6A9A599FAB60}" destId="{D9FDD9B2-8416-42B0-8ECD-75C9407790AA}" srcOrd="0" destOrd="0" presId="urn:microsoft.com/office/officeart/2005/8/layout/vList2"/>
    <dgm:cxn modelId="{683EDD32-A266-4916-B45A-82FB05E7972F}" type="presParOf" srcId="{13F1A2A8-7266-440E-8A85-6A9A599FAB60}" destId="{A399D9A5-748A-4296-B808-FFB171BAB5B8}" srcOrd="1" destOrd="0" presId="urn:microsoft.com/office/officeart/2005/8/layout/vList2"/>
    <dgm:cxn modelId="{F70D3BC1-307C-4A7C-A010-3FDD8EAD4823}" type="presParOf" srcId="{13F1A2A8-7266-440E-8A85-6A9A599FAB60}" destId="{8D904467-3548-45FA-B707-48B3ACD517FC}" srcOrd="2" destOrd="0" presId="urn:microsoft.com/office/officeart/2005/8/layout/vList2"/>
    <dgm:cxn modelId="{0DA98002-9299-45F1-9F75-E47C14B735AD}" type="presParOf" srcId="{13F1A2A8-7266-440E-8A85-6A9A599FAB60}" destId="{46AD3201-DEA0-4027-8043-7EA9BFC44ACF}" srcOrd="3" destOrd="0" presId="urn:microsoft.com/office/officeart/2005/8/layout/vList2"/>
    <dgm:cxn modelId="{2F0EF6CB-ECDE-4784-85DB-6F8AC6126DD0}" type="presParOf" srcId="{13F1A2A8-7266-440E-8A85-6A9A599FAB60}" destId="{C60B4C68-4502-4F76-9A94-03AEDA5B56EC}" srcOrd="4" destOrd="0" presId="urn:microsoft.com/office/officeart/2005/8/layout/vList2"/>
    <dgm:cxn modelId="{54C6D5CE-7712-4819-93B4-5ECB7C46CF57}" type="presParOf" srcId="{13F1A2A8-7266-440E-8A85-6A9A599FAB60}" destId="{177E9CB8-39B3-4E27-83CA-1630F19DA1C7}" srcOrd="5" destOrd="0" presId="urn:microsoft.com/office/officeart/2005/8/layout/vList2"/>
    <dgm:cxn modelId="{5EDC1193-FE73-4AB1-9AFA-565E9EE39870}" type="presParOf" srcId="{13F1A2A8-7266-440E-8A85-6A9A599FAB60}" destId="{4F1B73CF-B4E5-413D-B0B8-767B5D9AA62E}" srcOrd="6" destOrd="0" presId="urn:microsoft.com/office/officeart/2005/8/layout/vList2"/>
    <dgm:cxn modelId="{718D4994-60EC-46D7-8756-12773CF91B0C}" type="presParOf" srcId="{13F1A2A8-7266-440E-8A85-6A9A599FAB60}" destId="{D8047431-B144-46F8-A28D-9FD173F3B95A}" srcOrd="7" destOrd="0" presId="urn:microsoft.com/office/officeart/2005/8/layout/vList2"/>
    <dgm:cxn modelId="{447BA249-46BC-4346-8CC9-0895B96026E2}" type="presParOf" srcId="{13F1A2A8-7266-440E-8A85-6A9A599FAB60}" destId="{70C7108A-570D-4D10-B136-7857D76C19D3}" srcOrd="8" destOrd="0" presId="urn:microsoft.com/office/officeart/2005/8/layout/vList2"/>
    <dgm:cxn modelId="{2B3FD15E-18D1-408D-9981-BFEC63E2F613}" type="presParOf" srcId="{13F1A2A8-7266-440E-8A85-6A9A599FAB60}" destId="{687E2B27-C33C-4941-A70D-B0C93EDC5B38}" srcOrd="9" destOrd="0" presId="urn:microsoft.com/office/officeart/2005/8/layout/vList2"/>
    <dgm:cxn modelId="{4D338645-DB93-4AB9-BB98-EF2205C1EE01}" type="presParOf" srcId="{13F1A2A8-7266-440E-8A85-6A9A599FAB60}" destId="{336B4CCE-F0B1-4A5E-A98E-42293FC00610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FDD9B2-8416-42B0-8ECD-75C9407790AA}">
      <dsp:nvSpPr>
        <dsp:cNvPr id="0" name=""/>
        <dsp:cNvSpPr/>
      </dsp:nvSpPr>
      <dsp:spPr>
        <a:xfrm>
          <a:off x="0" y="318348"/>
          <a:ext cx="7214524" cy="8353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100" kern="1200" dirty="0"/>
            <a:t>29er Hajóbérlési lehetőség 150 000 Ft / hajó / év / Fő (karbantartási költségek) teljes felszereléssel. </a:t>
          </a:r>
          <a:endParaRPr lang="en-US" sz="2100" kern="1200" dirty="0"/>
        </a:p>
      </dsp:txBody>
      <dsp:txXfrm>
        <a:off x="40780" y="359128"/>
        <a:ext cx="7132964" cy="753819"/>
      </dsp:txXfrm>
    </dsp:sp>
    <dsp:sp modelId="{A399D9A5-748A-4296-B808-FFB171BAB5B8}">
      <dsp:nvSpPr>
        <dsp:cNvPr id="0" name=""/>
        <dsp:cNvSpPr/>
      </dsp:nvSpPr>
      <dsp:spPr>
        <a:xfrm>
          <a:off x="0" y="864673"/>
          <a:ext cx="7214524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9061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600" kern="1200" dirty="0"/>
        </a:p>
      </dsp:txBody>
      <dsp:txXfrm>
        <a:off x="0" y="864673"/>
        <a:ext cx="7214524" cy="347760"/>
      </dsp:txXfrm>
    </dsp:sp>
    <dsp:sp modelId="{8D904467-3548-45FA-B707-48B3ACD517FC}">
      <dsp:nvSpPr>
        <dsp:cNvPr id="0" name=""/>
        <dsp:cNvSpPr/>
      </dsp:nvSpPr>
      <dsp:spPr>
        <a:xfrm>
          <a:off x="0" y="1212433"/>
          <a:ext cx="7214524" cy="8353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100" kern="1200" dirty="0"/>
            <a:t>29er Vitorla vásárlás – egyedi megegyezés</a:t>
          </a:r>
          <a:endParaRPr lang="en-US" sz="2100" kern="1200" dirty="0"/>
        </a:p>
      </dsp:txBody>
      <dsp:txXfrm>
        <a:off x="40780" y="1253213"/>
        <a:ext cx="7132964" cy="753819"/>
      </dsp:txXfrm>
    </dsp:sp>
    <dsp:sp modelId="{C60B4C68-4502-4F76-9A94-03AEDA5B56EC}">
      <dsp:nvSpPr>
        <dsp:cNvPr id="0" name=""/>
        <dsp:cNvSpPr/>
      </dsp:nvSpPr>
      <dsp:spPr>
        <a:xfrm>
          <a:off x="0" y="2108293"/>
          <a:ext cx="7214524" cy="8353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100" kern="1200" dirty="0"/>
            <a:t>Biztosítások ügyintézése: INGYENES – hajó, eszköz</a:t>
          </a:r>
        </a:p>
      </dsp:txBody>
      <dsp:txXfrm>
        <a:off x="40780" y="2149073"/>
        <a:ext cx="7132964" cy="753819"/>
      </dsp:txXfrm>
    </dsp:sp>
    <dsp:sp modelId="{4F1B73CF-B4E5-413D-B0B8-767B5D9AA62E}">
      <dsp:nvSpPr>
        <dsp:cNvPr id="0" name=""/>
        <dsp:cNvSpPr/>
      </dsp:nvSpPr>
      <dsp:spPr>
        <a:xfrm>
          <a:off x="0" y="3004153"/>
          <a:ext cx="7214524" cy="8353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100" kern="1200" dirty="0"/>
            <a:t>Klubház szállás (ottalvós tábor INGYENES) amúgy 7 000 Ft / fő / nap</a:t>
          </a:r>
          <a:endParaRPr lang="en-US" sz="2100" kern="1200" dirty="0"/>
        </a:p>
      </dsp:txBody>
      <dsp:txXfrm>
        <a:off x="40780" y="3044933"/>
        <a:ext cx="7132964" cy="753819"/>
      </dsp:txXfrm>
    </dsp:sp>
    <dsp:sp modelId="{70C7108A-570D-4D10-B136-7857D76C19D3}">
      <dsp:nvSpPr>
        <dsp:cNvPr id="0" name=""/>
        <dsp:cNvSpPr/>
      </dsp:nvSpPr>
      <dsp:spPr>
        <a:xfrm>
          <a:off x="0" y="3900013"/>
          <a:ext cx="7214524" cy="8353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100" kern="1200" dirty="0"/>
            <a:t>Bicikli tárolás, E-roller, </a:t>
          </a:r>
          <a:r>
            <a:rPr lang="hu-HU" sz="2100" kern="1200" dirty="0" err="1"/>
            <a:t>stb</a:t>
          </a:r>
          <a:r>
            <a:rPr lang="hu-HU" sz="2100" kern="1200" dirty="0"/>
            <a:t> …</a:t>
          </a:r>
          <a:endParaRPr lang="en-US" sz="2100" kern="1200" dirty="0"/>
        </a:p>
      </dsp:txBody>
      <dsp:txXfrm>
        <a:off x="40780" y="3940793"/>
        <a:ext cx="7132964" cy="753819"/>
      </dsp:txXfrm>
    </dsp:sp>
    <dsp:sp modelId="{336B4CCE-F0B1-4A5E-A98E-42293FC00610}">
      <dsp:nvSpPr>
        <dsp:cNvPr id="0" name=""/>
        <dsp:cNvSpPr/>
      </dsp:nvSpPr>
      <dsp:spPr>
        <a:xfrm>
          <a:off x="0" y="4795873"/>
          <a:ext cx="7214524" cy="8353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100" kern="1200" dirty="0"/>
            <a:t>Oktató terem, Öltöző, Szárító szoba</a:t>
          </a:r>
          <a:endParaRPr lang="en-US" sz="2100" kern="1200" dirty="0"/>
        </a:p>
      </dsp:txBody>
      <dsp:txXfrm>
        <a:off x="40780" y="4836653"/>
        <a:ext cx="7132964" cy="7538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45B3B01-65E6-C1C0-1945-5479EE7E87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BC64A5F3-3A68-719E-3C0E-283218A48F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7AEB560-38E2-B3D1-CFDE-CB3ACE489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4C9B1-116F-4C95-943B-0D30914EF884}" type="datetimeFigureOut">
              <a:rPr lang="hu-HU" smtClean="0"/>
              <a:t>2025. 11. 13.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7D7093A-7854-9F97-E6AB-3F710D921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421F1EA-100D-A70F-0BED-AC2F4534D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F000-FC5B-4CC7-BB2E-565C35E7C51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7964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FA0763B-FA09-FC81-C7E0-CCBD39F7B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642EC179-9B27-A113-01D2-D95273ED1F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6AE166F-1A36-4870-5447-64D014C72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4C9B1-116F-4C95-943B-0D30914EF884}" type="datetimeFigureOut">
              <a:rPr lang="hu-HU" smtClean="0"/>
              <a:t>2025. 11. 13.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D0C7D5C-C46B-EC34-4D37-475722BB1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E508C39-A84E-FCB6-08C8-6C4CF0C93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F000-FC5B-4CC7-BB2E-565C35E7C51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7476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F8F4893B-2151-935D-003F-863FE1DD5A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8A79076E-C482-C499-6B70-3F199C0634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31A9CFD-E728-6497-3690-F2AEF55B6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4C9B1-116F-4C95-943B-0D30914EF884}" type="datetimeFigureOut">
              <a:rPr lang="hu-HU" smtClean="0"/>
              <a:t>2025. 11. 13.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3A7EFEE-1DE1-EE07-2E12-43A8E0557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F3A22BD-F361-0CC2-AA6B-15B7E06E2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F000-FC5B-4CC7-BB2E-565C35E7C51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57955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B3B92E5-6620-1264-10C1-CE8F08E94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FB4DA5C-8CA1-91D9-7CA6-A9EBA6B37A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7740ED4-BB51-73BA-A7EA-8E04BE239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4C9B1-116F-4C95-943B-0D30914EF884}" type="datetimeFigureOut">
              <a:rPr lang="hu-HU" smtClean="0"/>
              <a:t>2025. 11. 13.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D588531-5EFF-CFA5-94BA-8EED8E5D3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E6F76DF-98B5-F0FB-9A29-5B05AB0EB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F000-FC5B-4CC7-BB2E-565C35E7C51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5145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5C65BD6-AC15-767F-5F9E-49E3A9713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2431BB5-DA06-A07A-BA45-420CE2E2B4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BB479D5-D3E5-7F21-9A8E-5355CF460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4C9B1-116F-4C95-943B-0D30914EF884}" type="datetimeFigureOut">
              <a:rPr lang="hu-HU" smtClean="0"/>
              <a:t>2025. 11. 13.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7A5A687-F9C1-ECB7-9682-7EBBABFDB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212FACD-6E5D-74E1-5671-CADA7327E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F000-FC5B-4CC7-BB2E-565C35E7C51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14065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5303696-105D-9160-9B75-BEBCD7E18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F064081-ACEF-7CDA-9C3D-E566FF2962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0F85728D-0E8B-D96A-FB06-C4C06FAA1F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B80EAD82-EF4F-8956-FEB6-679B5EE21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4C9B1-116F-4C95-943B-0D30914EF884}" type="datetimeFigureOut">
              <a:rPr lang="hu-HU" smtClean="0"/>
              <a:t>2025. 11. 13.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7F654C76-C7F4-9835-2392-3D87B15AA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E1C008D6-8BE7-D750-3787-4A4420D2F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F000-FC5B-4CC7-BB2E-565C35E7C51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12466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8F449B5-6E10-E0D2-935C-6F589E38C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D98B1F93-330D-423A-9619-F9CB4B12D5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208D8350-8FC4-371E-D4CD-EC051A606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441326CF-F6D1-D6C8-1E4F-157CD06FAE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E15FBD5D-B6CE-B85D-73F9-61E79C4DF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33ADBBDF-8861-F032-BB22-03FBAAAEA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4C9B1-116F-4C95-943B-0D30914EF884}" type="datetimeFigureOut">
              <a:rPr lang="hu-HU" smtClean="0"/>
              <a:t>2025. 11. 13.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44CBA601-846F-F04F-FFB6-20CBE8BA5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D8A9C82D-755D-562E-CE89-C1F23DC87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F000-FC5B-4CC7-BB2E-565C35E7C51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06525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7D6B9FB-843B-ED7B-8F1A-DC9D0CD29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05D254BB-E63C-2F04-2BDD-9EA23F2E0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4C9B1-116F-4C95-943B-0D30914EF884}" type="datetimeFigureOut">
              <a:rPr lang="hu-HU" smtClean="0"/>
              <a:t>2025. 11. 13.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26A878C2-35CF-F519-7A1C-89C8BA385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67D711C1-17E0-ABA0-773B-8E2177F52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F000-FC5B-4CC7-BB2E-565C35E7C51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57088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12D86A14-8B54-1627-8FD1-2D6AB4007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4C9B1-116F-4C95-943B-0D30914EF884}" type="datetimeFigureOut">
              <a:rPr lang="hu-HU" smtClean="0"/>
              <a:t>2025. 11. 13.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19E85477-99C4-3C32-5A8C-D5D7CD7D3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FFDE9F21-6F08-2F46-DF19-C6D46B5DB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F000-FC5B-4CC7-BB2E-565C35E7C51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40199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57D8ED9-C3E7-95C6-9356-B0AFDD5AB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C7C4C3C-09C2-3574-75F9-53CFA73E6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2B878AB3-B470-F078-7281-E617AC8585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48A2F488-DAD6-C384-5641-B847671A1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4C9B1-116F-4C95-943B-0D30914EF884}" type="datetimeFigureOut">
              <a:rPr lang="hu-HU" smtClean="0"/>
              <a:t>2025. 11. 13.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E32DD911-AC8F-1C98-5439-84B454EC5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4FC8D0EA-2325-81A1-E36E-F9EDEA49F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F000-FC5B-4CC7-BB2E-565C35E7C51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58211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9BF8848-06FF-2A97-A7D9-ADF11C213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3738CBD7-4158-7F37-1719-52C2CB36A1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43A69F20-EE8E-F99F-5ADA-0BE5588246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DAC57043-137C-63C4-3182-A4CF045F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4C9B1-116F-4C95-943B-0D30914EF884}" type="datetimeFigureOut">
              <a:rPr lang="hu-HU" smtClean="0"/>
              <a:t>2025. 11. 13.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D2B95094-2815-3DE2-BC16-4B3B6EC0C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00FD52EF-67CD-8DC0-FE51-6EAB33145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F000-FC5B-4CC7-BB2E-565C35E7C51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15369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C9607B01-0431-9E4C-8CA7-9FB095BCA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592620BA-53D1-C307-FD06-AB33437A39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8C96994-6E27-1627-690D-B50FE95378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C4C9B1-116F-4C95-943B-0D30914EF884}" type="datetimeFigureOut">
              <a:rPr lang="hu-HU" smtClean="0"/>
              <a:t>2025. 11. 13.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E3EDAF7-AE92-44AC-05DC-B89576580D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88BB27D-0D50-A701-73C7-138857DE4B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A58F000-FC5B-4CC7-BB2E-565C35E7C51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4688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abor.denes@alsoorsmarina.hu" TargetMode="External"/><Relationship Id="rId2" Type="http://schemas.openxmlformats.org/officeDocument/2006/relationships/hyperlink" Target="mailto:Peter.farkas@amvk.hu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image" Target="../media/image1.png"/><Relationship Id="rId4" Type="http://schemas.openxmlformats.org/officeDocument/2006/relationships/hyperlink" Target="mailto:szalontai.bence@amvk.h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peter.farkas@amvk.h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0FE8CCBB-1039-BF5A-DA23-6EFBB0C827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8663" y="590907"/>
            <a:ext cx="4505552" cy="1655763"/>
          </a:xfrm>
        </p:spPr>
        <p:txBody>
          <a:bodyPr>
            <a:normAutofit/>
          </a:bodyPr>
          <a:lstStyle/>
          <a:p>
            <a:pPr algn="l"/>
            <a:r>
              <a:rPr lang="hu-HU" sz="5000" dirty="0">
                <a:solidFill>
                  <a:schemeClr val="bg1"/>
                </a:solidFill>
              </a:rPr>
              <a:t>AMVK</a:t>
            </a:r>
            <a:br>
              <a:rPr lang="hu-HU" sz="5000" dirty="0">
                <a:solidFill>
                  <a:schemeClr val="bg1"/>
                </a:solidFill>
              </a:rPr>
            </a:br>
            <a:r>
              <a:rPr lang="hu-HU" sz="5000" dirty="0">
                <a:solidFill>
                  <a:schemeClr val="bg1"/>
                </a:solidFill>
              </a:rPr>
              <a:t>9er program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8D3F93FB-2B02-CB8C-5213-C809B8A5A7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3716" y="2246669"/>
            <a:ext cx="4505552" cy="4517925"/>
          </a:xfrm>
        </p:spPr>
        <p:txBody>
          <a:bodyPr>
            <a:normAutofit/>
          </a:bodyPr>
          <a:lstStyle/>
          <a:p>
            <a:pPr algn="l"/>
            <a:r>
              <a:rPr lang="hu-HU" sz="2000" dirty="0">
                <a:solidFill>
                  <a:schemeClr val="bg1"/>
                </a:solidFill>
              </a:rPr>
              <a:t>Farkas Péter</a:t>
            </a:r>
          </a:p>
          <a:p>
            <a:pPr algn="l"/>
            <a:r>
              <a:rPr lang="hu-HU" sz="2000" dirty="0">
                <a:solidFill>
                  <a:schemeClr val="bg1"/>
                </a:solidFill>
                <a:hlinkClick r:id="rId2"/>
              </a:rPr>
              <a:t>peter.farkas@amvk.hu</a:t>
            </a:r>
            <a:endParaRPr lang="hu-HU" sz="2000" dirty="0">
              <a:solidFill>
                <a:schemeClr val="bg1"/>
              </a:solidFill>
            </a:endParaRPr>
          </a:p>
          <a:p>
            <a:pPr algn="l"/>
            <a:r>
              <a:rPr lang="hu-HU" sz="2000" dirty="0">
                <a:solidFill>
                  <a:schemeClr val="bg1"/>
                </a:solidFill>
              </a:rPr>
              <a:t>Tel.: +36 70 770 6363</a:t>
            </a:r>
          </a:p>
          <a:p>
            <a:pPr algn="l"/>
            <a:endParaRPr lang="hu-HU" sz="2000" dirty="0">
              <a:solidFill>
                <a:schemeClr val="bg1"/>
              </a:solidFill>
            </a:endParaRPr>
          </a:p>
          <a:p>
            <a:pPr algn="l"/>
            <a:r>
              <a:rPr lang="hu-HU" sz="2000" dirty="0">
                <a:solidFill>
                  <a:schemeClr val="bg1"/>
                </a:solidFill>
              </a:rPr>
              <a:t>Dénes Gábor</a:t>
            </a:r>
          </a:p>
          <a:p>
            <a:pPr algn="l"/>
            <a:r>
              <a:rPr lang="hu-HU" sz="2000" dirty="0">
                <a:solidFill>
                  <a:schemeClr val="bg1"/>
                </a:solidFill>
                <a:hlinkClick r:id="rId3"/>
              </a:rPr>
              <a:t>gabor.denes@alsoorsmarina.hu</a:t>
            </a:r>
            <a:r>
              <a:rPr lang="hu-HU" sz="2000" dirty="0">
                <a:solidFill>
                  <a:schemeClr val="bg1"/>
                </a:solidFill>
              </a:rPr>
              <a:t> </a:t>
            </a:r>
          </a:p>
          <a:p>
            <a:pPr algn="l"/>
            <a:r>
              <a:rPr lang="hu-HU" sz="2000" dirty="0">
                <a:solidFill>
                  <a:schemeClr val="bg1"/>
                </a:solidFill>
              </a:rPr>
              <a:t>Tel.: +36  572 4689</a:t>
            </a:r>
          </a:p>
          <a:p>
            <a:pPr algn="l"/>
            <a:endParaRPr lang="hu-HU" sz="2000" dirty="0">
              <a:solidFill>
                <a:schemeClr val="bg1"/>
              </a:solidFill>
            </a:endParaRPr>
          </a:p>
          <a:p>
            <a:pPr algn="l"/>
            <a:r>
              <a:rPr lang="hu-HU" sz="2000" dirty="0">
                <a:solidFill>
                  <a:schemeClr val="bg1"/>
                </a:solidFill>
              </a:rPr>
              <a:t>Szalontai Bence</a:t>
            </a:r>
          </a:p>
          <a:p>
            <a:pPr algn="l"/>
            <a:r>
              <a:rPr lang="hu-HU" sz="2000" dirty="0">
                <a:solidFill>
                  <a:schemeClr val="bg1"/>
                </a:solidFill>
                <a:hlinkClick r:id="rId4"/>
              </a:rPr>
              <a:t>szalontai.bence@amvk.hu</a:t>
            </a:r>
            <a:r>
              <a:rPr lang="hu-HU" sz="2000" dirty="0">
                <a:solidFill>
                  <a:schemeClr val="bg1"/>
                </a:solidFill>
              </a:rPr>
              <a:t> </a:t>
            </a:r>
          </a:p>
          <a:p>
            <a:pPr algn="l"/>
            <a:r>
              <a:rPr lang="hu-HU" sz="2000" dirty="0">
                <a:solidFill>
                  <a:schemeClr val="bg1"/>
                </a:solidFill>
              </a:rPr>
              <a:t>Tel.: +36 30 655 5024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277405F-0B4F-4418-B773-1B38814125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30421" y="226893"/>
            <a:ext cx="5968658" cy="6085007"/>
          </a:xfrm>
          <a:custGeom>
            <a:avLst/>
            <a:gdLst>
              <a:gd name="connsiteX0" fmla="*/ 0 w 5968658"/>
              <a:gd name="connsiteY0" fmla="*/ 0 h 6085007"/>
              <a:gd name="connsiteX1" fmla="*/ 3557919 w 5968658"/>
              <a:gd name="connsiteY1" fmla="*/ 0 h 6085007"/>
              <a:gd name="connsiteX2" fmla="*/ 3557919 w 5968658"/>
              <a:gd name="connsiteY2" fmla="*/ 2195749 h 6085007"/>
              <a:gd name="connsiteX3" fmla="*/ 5968658 w 5968658"/>
              <a:gd name="connsiteY3" fmla="*/ 2195749 h 6085007"/>
              <a:gd name="connsiteX4" fmla="*/ 5968658 w 5968658"/>
              <a:gd name="connsiteY4" fmla="*/ 6085007 h 6085007"/>
              <a:gd name="connsiteX5" fmla="*/ 2058230 w 5968658"/>
              <a:gd name="connsiteY5" fmla="*/ 6085007 h 6085007"/>
              <a:gd name="connsiteX6" fmla="*/ 2058230 w 5968658"/>
              <a:gd name="connsiteY6" fmla="*/ 3538657 h 6085007"/>
              <a:gd name="connsiteX7" fmla="*/ 0 w 5968658"/>
              <a:gd name="connsiteY7" fmla="*/ 3538657 h 6085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68658" h="6085007">
                <a:moveTo>
                  <a:pt x="0" y="0"/>
                </a:moveTo>
                <a:lnTo>
                  <a:pt x="3557919" y="0"/>
                </a:lnTo>
                <a:lnTo>
                  <a:pt x="3557919" y="2195749"/>
                </a:lnTo>
                <a:lnTo>
                  <a:pt x="5968658" y="2195749"/>
                </a:lnTo>
                <a:lnTo>
                  <a:pt x="5968658" y="6085007"/>
                </a:lnTo>
                <a:lnTo>
                  <a:pt x="2058230" y="6085007"/>
                </a:lnTo>
                <a:lnTo>
                  <a:pt x="2058230" y="3538657"/>
                </a:lnTo>
                <a:lnTo>
                  <a:pt x="0" y="3538657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Kép 4" descr="A képen szöveg, Betűtípus, kör, embléma látható&#10;&#10;Automatikusan generált leírás">
            <a:extLst>
              <a:ext uri="{FF2B5EF4-FFF2-40B4-BE49-F238E27FC236}">
                <a16:creationId xmlns:a16="http://schemas.microsoft.com/office/drawing/2014/main" id="{C54F9F97-5AD6-74A0-0CE9-287810266A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805" y="2680252"/>
            <a:ext cx="3408121" cy="3374038"/>
          </a:xfrm>
          <a:prstGeom prst="rect">
            <a:avLst/>
          </a:prstGeom>
        </p:spPr>
      </p:pic>
      <p:pic>
        <p:nvPicPr>
          <p:cNvPr id="6" name="Kép 5" descr="A képen Grafika, embléma, Grafikus tervezés, Betűtípus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52ABDBB5-66BD-FA59-9309-EF21CC0FCF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393" y="781008"/>
            <a:ext cx="3105975" cy="243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858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B712E947-0734-45F9-9C4F-41114EC3A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C6B5652-C661-4C58-B937-F0F490F7FC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B936867-6407-43FB-9DE6-1B0879D0CB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CD0B258-678B-4A8C-894F-848AF24A1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C8D58395-74AF-401A-AF2F-76B6FCF71D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F003F3F-F118-41D2-AA3F-74DB0D1970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AA9DF424-6DE2-D09C-B9A6-B2712A438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825" y="457201"/>
            <a:ext cx="2844800" cy="3588870"/>
          </a:xfrm>
        </p:spPr>
        <p:txBody>
          <a:bodyPr anchor="b">
            <a:normAutofit/>
          </a:bodyPr>
          <a:lstStyle/>
          <a:p>
            <a:pPr algn="r"/>
            <a:r>
              <a:rPr lang="hu-HU" sz="3700" b="1" dirty="0">
                <a:solidFill>
                  <a:srgbClr val="FFFFFF"/>
                </a:solidFill>
              </a:rPr>
              <a:t>Beszerzések fejlesztések 9er Program 2026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051A89B-76D9-1352-3E4A-DB85D719E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0067" y="176981"/>
            <a:ext cx="4160932" cy="6538451"/>
          </a:xfrm>
        </p:spPr>
        <p:txBody>
          <a:bodyPr anchor="ctr">
            <a:normAutofit/>
          </a:bodyPr>
          <a:lstStyle/>
          <a:p>
            <a:pPr marL="0" lvl="0" indent="0">
              <a:buNone/>
            </a:pPr>
            <a:r>
              <a:rPr lang="hu-HU" sz="2000" b="1" kern="100" dirty="0">
                <a:effectLst/>
                <a:latin typeface="DINPro"/>
                <a:ea typeface="Aptos" panose="020B0004020202020204" pitchFamily="34" charset="0"/>
                <a:cs typeface="Times New Roman" panose="02020603050405020304" pitchFamily="18" charset="0"/>
              </a:rPr>
              <a:t>Kommunikáció és szervezés: </a:t>
            </a:r>
          </a:p>
          <a:p>
            <a:pPr lvl="1"/>
            <a:r>
              <a:rPr lang="hu-HU" sz="2000" kern="100" dirty="0">
                <a:latin typeface="DINPro"/>
                <a:cs typeface="Times New Roman" panose="02020603050405020304" pitchFamily="18" charset="0"/>
              </a:rPr>
              <a:t>Erőskommunikáció a szülőkkel</a:t>
            </a:r>
          </a:p>
          <a:p>
            <a:pPr lvl="1"/>
            <a:r>
              <a:rPr lang="hu-HU" sz="2000" kern="100" dirty="0">
                <a:latin typeface="DINPro"/>
                <a:cs typeface="Times New Roman" panose="02020603050405020304" pitchFamily="18" charset="0"/>
              </a:rPr>
              <a:t>Külföldi programokba való bevonás</a:t>
            </a:r>
          </a:p>
          <a:p>
            <a:pPr lvl="1"/>
            <a:r>
              <a:rPr lang="hu-HU" sz="2000" kern="100" dirty="0">
                <a:latin typeface="DINPro"/>
                <a:cs typeface="Times New Roman" panose="02020603050405020304" pitchFamily="18" charset="0"/>
              </a:rPr>
              <a:t>Tervezhető programok</a:t>
            </a:r>
          </a:p>
          <a:p>
            <a:pPr lvl="1"/>
            <a:r>
              <a:rPr lang="hu-HU" sz="2000" kern="100" dirty="0">
                <a:latin typeface="DINPro"/>
                <a:cs typeface="Times New Roman" panose="02020603050405020304" pitchFamily="18" charset="0"/>
              </a:rPr>
              <a:t>Rendezvények önkéntes programok</a:t>
            </a:r>
          </a:p>
          <a:p>
            <a:pPr marL="0" lvl="0" indent="0">
              <a:buNone/>
            </a:pPr>
            <a:r>
              <a:rPr lang="hu-HU" sz="2000" b="1" kern="100" dirty="0">
                <a:effectLst/>
                <a:latin typeface="DINPro"/>
                <a:ea typeface="Aptos" panose="020B0004020202020204" pitchFamily="34" charset="0"/>
                <a:cs typeface="Times New Roman" panose="02020603050405020304" pitchFamily="18" charset="0"/>
              </a:rPr>
              <a:t>Eszköz beszerzés</a:t>
            </a:r>
            <a:endParaRPr lang="hu-HU" sz="20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hu-HU" sz="2000" kern="100" dirty="0">
                <a:effectLst/>
                <a:latin typeface="DINPro"/>
                <a:ea typeface="Aptos" panose="020B0004020202020204" pitchFamily="34" charset="0"/>
                <a:cs typeface="Times New Roman" panose="02020603050405020304" pitchFamily="18" charset="0"/>
              </a:rPr>
              <a:t>Motoros – 2 db</a:t>
            </a:r>
            <a:endParaRPr lang="hu-HU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hu-HU" sz="2000" kern="100" dirty="0">
                <a:effectLst/>
                <a:latin typeface="DINPro"/>
                <a:ea typeface="Aptos" panose="020B0004020202020204" pitchFamily="34" charset="0"/>
                <a:cs typeface="Times New Roman" panose="02020603050405020304" pitchFamily="18" charset="0"/>
              </a:rPr>
              <a:t>Kisbusz – várható érkezés 2026 valamikor addig helyettesítés</a:t>
            </a:r>
            <a:endParaRPr lang="hu-HU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hu-HU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Fejlesztés</a:t>
            </a:r>
          </a:p>
          <a:p>
            <a:pPr lvl="1"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hu-HU" sz="2000" kern="100" dirty="0">
                <a:latin typeface="DINPro"/>
                <a:cs typeface="Times New Roman" panose="02020603050405020304" pitchFamily="18" charset="0"/>
              </a:rPr>
              <a:t>Zöld terület – parkosítás, vízelvezetés, vizesblokk</a:t>
            </a:r>
          </a:p>
          <a:p>
            <a:pPr lvl="1"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hu-HU" sz="2000" kern="100" dirty="0">
                <a:latin typeface="DINPro"/>
                <a:cs typeface="Times New Roman" panose="02020603050405020304" pitchFamily="18" charset="0"/>
              </a:rPr>
              <a:t>Sólyatér fejlesztés (sólya és stég)</a:t>
            </a:r>
          </a:p>
          <a:p>
            <a:pPr lvl="1"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hu-HU" sz="2000" kern="100" dirty="0">
                <a:latin typeface="DINPro"/>
                <a:cs typeface="Times New Roman" panose="02020603050405020304" pitchFamily="18" charset="0"/>
              </a:rPr>
              <a:t>Partfal rekonstrukció</a:t>
            </a:r>
          </a:p>
          <a:p>
            <a:pPr lvl="1"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hu-HU" sz="2000" kern="100" dirty="0">
                <a:latin typeface="DINPro"/>
                <a:cs typeface="Times New Roman" panose="02020603050405020304" pitchFamily="18" charset="0"/>
              </a:rPr>
              <a:t>Parkoló fejlesztés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C2619813-4CFD-2E16-5F5C-C337325302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859" y="1741764"/>
            <a:ext cx="2823586" cy="698837"/>
          </a:xfrm>
          <a:prstGeom prst="rect">
            <a:avLst/>
          </a:prstGeom>
        </p:spPr>
      </p:pic>
      <p:pic>
        <p:nvPicPr>
          <p:cNvPr id="5" name="Tartalom helye 4" descr="A képen szöveg, Betűtípus, kör, embléma látható&#10;&#10;Automatikusan generált leírás">
            <a:extLst>
              <a:ext uri="{FF2B5EF4-FFF2-40B4-BE49-F238E27FC236}">
                <a16:creationId xmlns:a16="http://schemas.microsoft.com/office/drawing/2014/main" id="{1E50E1EA-7ACE-68F5-29A6-177B800183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937" y="3589863"/>
            <a:ext cx="2419429" cy="239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219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05132EBE-3F07-ADA3-BD02-24623AB6E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hu-HU" sz="4000" dirty="0">
                <a:solidFill>
                  <a:srgbClr val="FFFFFF"/>
                </a:solidFill>
              </a:rPr>
              <a:t>9er Program 2026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98E2949-245B-BC4F-D967-8A2C0EDC2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0711" y="258883"/>
            <a:ext cx="7295425" cy="3105032"/>
          </a:xfrm>
        </p:spPr>
        <p:txBody>
          <a:bodyPr anchor="ctr">
            <a:normAutofit fontScale="77500" lnSpcReduction="20000"/>
          </a:bodyPr>
          <a:lstStyle/>
          <a:p>
            <a:pPr marL="0" indent="0" algn="ctr">
              <a:buNone/>
            </a:pPr>
            <a:r>
              <a:rPr lang="hu-HU" sz="3200" b="1" dirty="0">
                <a:solidFill>
                  <a:srgbClr val="002060"/>
                </a:solidFill>
              </a:rPr>
              <a:t>Program</a:t>
            </a:r>
            <a:endParaRPr lang="hu-HU" sz="24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hu-HU" b="1" dirty="0">
                <a:solidFill>
                  <a:srgbClr val="002060"/>
                </a:solidFill>
              </a:rPr>
              <a:t>Belföld – Külföld</a:t>
            </a:r>
          </a:p>
          <a:p>
            <a:pPr marL="0" indent="0">
              <a:buNone/>
            </a:pPr>
            <a:r>
              <a:rPr lang="hu-HU" sz="2400" b="1" dirty="0">
                <a:solidFill>
                  <a:srgbClr val="002060"/>
                </a:solidFill>
              </a:rPr>
              <a:t>Téli programok 29er</a:t>
            </a:r>
            <a:r>
              <a:rPr lang="hu-HU" sz="2400" dirty="0">
                <a:solidFill>
                  <a:srgbClr val="002060"/>
                </a:solidFill>
              </a:rPr>
              <a:t>: </a:t>
            </a:r>
          </a:p>
          <a:p>
            <a:r>
              <a:rPr lang="hu-HU" sz="2400" dirty="0">
                <a:solidFill>
                  <a:srgbClr val="002060"/>
                </a:solidFill>
              </a:rPr>
              <a:t>2025/26 December, január – külföld</a:t>
            </a:r>
          </a:p>
          <a:p>
            <a:r>
              <a:rPr lang="hu-HU" sz="2400" dirty="0">
                <a:solidFill>
                  <a:srgbClr val="002060"/>
                </a:solidFill>
              </a:rPr>
              <a:t>2026 Február külföld – EC </a:t>
            </a:r>
          </a:p>
          <a:p>
            <a:r>
              <a:rPr lang="hu-HU" sz="2400" dirty="0">
                <a:solidFill>
                  <a:srgbClr val="002060"/>
                </a:solidFill>
              </a:rPr>
              <a:t>2026 Március - Július belföld/külföld EB-VB-</a:t>
            </a:r>
            <a:r>
              <a:rPr lang="hu-HU" sz="2400" dirty="0" err="1">
                <a:solidFill>
                  <a:srgbClr val="002060"/>
                </a:solidFill>
              </a:rPr>
              <a:t>ig</a:t>
            </a:r>
            <a:endParaRPr lang="hu-HU" sz="2400" dirty="0">
              <a:solidFill>
                <a:srgbClr val="002060"/>
              </a:solidFill>
            </a:endParaRPr>
          </a:p>
          <a:p>
            <a:r>
              <a:rPr lang="hu-HU" sz="2400" dirty="0">
                <a:solidFill>
                  <a:srgbClr val="002060"/>
                </a:solidFill>
              </a:rPr>
              <a:t>2026 Fő versenyek 29er: Valencia, </a:t>
            </a:r>
            <a:r>
              <a:rPr lang="hu-HU" sz="2400" dirty="0" err="1">
                <a:solidFill>
                  <a:srgbClr val="002060"/>
                </a:solidFill>
              </a:rPr>
              <a:t>Koper</a:t>
            </a:r>
            <a:r>
              <a:rPr lang="hu-HU" sz="2400" dirty="0">
                <a:solidFill>
                  <a:srgbClr val="002060"/>
                </a:solidFill>
              </a:rPr>
              <a:t>, AMVK, </a:t>
            </a:r>
            <a:r>
              <a:rPr lang="hu-HU" sz="2400" dirty="0" err="1">
                <a:solidFill>
                  <a:srgbClr val="002060"/>
                </a:solidFill>
              </a:rPr>
              <a:t>Kieler</a:t>
            </a:r>
            <a:r>
              <a:rPr lang="hu-HU" sz="2400" dirty="0">
                <a:solidFill>
                  <a:srgbClr val="002060"/>
                </a:solidFill>
              </a:rPr>
              <a:t> W, VB </a:t>
            </a:r>
            <a:r>
              <a:rPr lang="hu-HU" sz="2400" dirty="0" err="1">
                <a:solidFill>
                  <a:srgbClr val="002060"/>
                </a:solidFill>
              </a:rPr>
              <a:t>Kiel</a:t>
            </a:r>
            <a:r>
              <a:rPr lang="hu-HU" sz="2400" dirty="0">
                <a:solidFill>
                  <a:srgbClr val="002060"/>
                </a:solidFill>
              </a:rPr>
              <a:t>, EB </a:t>
            </a:r>
            <a:r>
              <a:rPr lang="hu-HU" sz="2400" dirty="0" err="1">
                <a:solidFill>
                  <a:srgbClr val="002060"/>
                </a:solidFill>
              </a:rPr>
              <a:t>Lipno</a:t>
            </a:r>
            <a:r>
              <a:rPr lang="hu-HU" sz="2400" dirty="0">
                <a:solidFill>
                  <a:srgbClr val="002060"/>
                </a:solidFill>
              </a:rPr>
              <a:t>, EC BYC</a:t>
            </a:r>
          </a:p>
          <a:p>
            <a:r>
              <a:rPr lang="hu-HU" sz="2400" dirty="0">
                <a:solidFill>
                  <a:srgbClr val="002060"/>
                </a:solidFill>
              </a:rPr>
              <a:t>2026 49FX Fő versenyek: 49er OPEN </a:t>
            </a:r>
            <a:r>
              <a:rPr lang="hu-HU" sz="2400" dirty="0" err="1">
                <a:solidFill>
                  <a:srgbClr val="002060"/>
                </a:solidFill>
              </a:rPr>
              <a:t>Series</a:t>
            </a:r>
            <a:r>
              <a:rPr lang="hu-HU" sz="2400" dirty="0">
                <a:solidFill>
                  <a:srgbClr val="002060"/>
                </a:solidFill>
              </a:rPr>
              <a:t> és OB, Junior EB POR</a:t>
            </a:r>
          </a:p>
        </p:txBody>
      </p:sp>
      <p:pic>
        <p:nvPicPr>
          <p:cNvPr id="5" name="Tartalom helye 4" descr="A képen szöveg, Betűtípus, kör, embléma látható&#10;&#10;Automatikusan generált leírás">
            <a:extLst>
              <a:ext uri="{FF2B5EF4-FFF2-40B4-BE49-F238E27FC236}">
                <a16:creationId xmlns:a16="http://schemas.microsoft.com/office/drawing/2014/main" id="{E06B8331-C077-EED7-3428-AD0BC41C63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37" y="258882"/>
            <a:ext cx="2093269" cy="2072336"/>
          </a:xfrm>
          <a:prstGeom prst="rect">
            <a:avLst/>
          </a:prstGeom>
        </p:spPr>
      </p:pic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E1D9C1CD-1FB8-0FD4-4264-8CE78773A825}"/>
              </a:ext>
            </a:extLst>
          </p:cNvPr>
          <p:cNvSpPr txBox="1">
            <a:spLocks/>
          </p:cNvSpPr>
          <p:nvPr/>
        </p:nvSpPr>
        <p:spPr>
          <a:xfrm>
            <a:off x="4133858" y="3363915"/>
            <a:ext cx="3650564" cy="2700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u-HU" sz="2400" b="1" dirty="0">
                <a:solidFill>
                  <a:srgbClr val="C00000"/>
                </a:solidFill>
              </a:rPr>
              <a:t>29er Program 29er VB után</a:t>
            </a:r>
          </a:p>
          <a:p>
            <a:r>
              <a:rPr lang="hu-HU" sz="2000" dirty="0">
                <a:solidFill>
                  <a:srgbClr val="002060"/>
                </a:solidFill>
              </a:rPr>
              <a:t>A program megy tovább októberig és utána évforduló</a:t>
            </a:r>
          </a:p>
          <a:p>
            <a:r>
              <a:rPr lang="hu-HU" sz="2000" dirty="0">
                <a:solidFill>
                  <a:srgbClr val="002060"/>
                </a:solidFill>
              </a:rPr>
              <a:t>Napok száma: </a:t>
            </a:r>
          </a:p>
          <a:p>
            <a:pPr lvl="1"/>
            <a:r>
              <a:rPr lang="hu-HU" sz="2000" dirty="0">
                <a:solidFill>
                  <a:srgbClr val="002060"/>
                </a:solidFill>
              </a:rPr>
              <a:t>85 nap</a:t>
            </a:r>
          </a:p>
          <a:p>
            <a:pPr lvl="1"/>
            <a:r>
              <a:rPr lang="hu-HU" sz="2000" dirty="0">
                <a:solidFill>
                  <a:srgbClr val="002060"/>
                </a:solidFill>
              </a:rPr>
              <a:t>120- nap</a:t>
            </a:r>
          </a:p>
        </p:txBody>
      </p:sp>
      <p:sp>
        <p:nvSpPr>
          <p:cNvPr id="4" name="Content Placeholder 8">
            <a:extLst>
              <a:ext uri="{FF2B5EF4-FFF2-40B4-BE49-F238E27FC236}">
                <a16:creationId xmlns:a16="http://schemas.microsoft.com/office/drawing/2014/main" id="{BFDA8389-C43F-2065-F847-B6A80BE417B2}"/>
              </a:ext>
            </a:extLst>
          </p:cNvPr>
          <p:cNvSpPr txBox="1">
            <a:spLocks/>
          </p:cNvSpPr>
          <p:nvPr/>
        </p:nvSpPr>
        <p:spPr>
          <a:xfrm>
            <a:off x="8010288" y="3439138"/>
            <a:ext cx="3792026" cy="2700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u-HU" sz="2400" b="1" dirty="0">
                <a:solidFill>
                  <a:srgbClr val="C00000"/>
                </a:solidFill>
              </a:rPr>
              <a:t>49FX Program 29er VB után</a:t>
            </a:r>
          </a:p>
          <a:p>
            <a:r>
              <a:rPr lang="hu-HU" sz="2000" dirty="0">
                <a:solidFill>
                  <a:srgbClr val="002060"/>
                </a:solidFill>
              </a:rPr>
              <a:t>49FX program kezdődik</a:t>
            </a:r>
          </a:p>
          <a:p>
            <a:r>
              <a:rPr lang="hu-HU" sz="2000" dirty="0">
                <a:solidFill>
                  <a:srgbClr val="002060"/>
                </a:solidFill>
              </a:rPr>
              <a:t>Cél a 49FX OPEN </a:t>
            </a:r>
            <a:r>
              <a:rPr lang="hu-HU" sz="2000" dirty="0" err="1">
                <a:solidFill>
                  <a:srgbClr val="002060"/>
                </a:solidFill>
              </a:rPr>
              <a:t>series</a:t>
            </a:r>
            <a:r>
              <a:rPr lang="hu-HU" sz="2000" dirty="0">
                <a:solidFill>
                  <a:srgbClr val="002060"/>
                </a:solidFill>
              </a:rPr>
              <a:t> AMVK</a:t>
            </a:r>
          </a:p>
          <a:p>
            <a:r>
              <a:rPr lang="hu-HU" sz="2000" dirty="0">
                <a:solidFill>
                  <a:srgbClr val="002060"/>
                </a:solidFill>
              </a:rPr>
              <a:t>Évforduló október</a:t>
            </a:r>
          </a:p>
          <a:p>
            <a:r>
              <a:rPr lang="hu-HU" sz="2000" dirty="0">
                <a:solidFill>
                  <a:srgbClr val="002060"/>
                </a:solidFill>
              </a:rPr>
              <a:t>Napok száma: </a:t>
            </a:r>
          </a:p>
          <a:p>
            <a:pPr lvl="1"/>
            <a:r>
              <a:rPr lang="hu-HU" sz="2000" dirty="0">
                <a:solidFill>
                  <a:srgbClr val="002060"/>
                </a:solidFill>
              </a:rPr>
              <a:t>120 nap</a:t>
            </a:r>
          </a:p>
        </p:txBody>
      </p:sp>
      <p:pic>
        <p:nvPicPr>
          <p:cNvPr id="7" name="Kép 6" descr="A képen szöveg, Grafika, Betűtípus, embléma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5FF30BE2-6871-F64D-4765-314BC78969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05" y="4049523"/>
            <a:ext cx="3658901" cy="2559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901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61528EC9-0F3E-5795-9473-53A8266E3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225" y="2457478"/>
            <a:ext cx="3201366" cy="1637773"/>
          </a:xfrm>
        </p:spPr>
        <p:txBody>
          <a:bodyPr anchor="b">
            <a:normAutofit/>
          </a:bodyPr>
          <a:lstStyle/>
          <a:p>
            <a:pPr algn="r"/>
            <a:r>
              <a:rPr lang="hu-HU" sz="4000" dirty="0">
                <a:solidFill>
                  <a:srgbClr val="FFFFFF"/>
                </a:solidFill>
              </a:rPr>
              <a:t>9er program költségek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D7A5C31-BA64-26A4-167F-EFF2DDE70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1082" y="10138"/>
            <a:ext cx="7927661" cy="6837723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r>
              <a:rPr lang="hu-HU" sz="2400" b="1" dirty="0">
                <a:solidFill>
                  <a:srgbClr val="002060"/>
                </a:solidFill>
              </a:rPr>
              <a:t>Belföldi program költségek (85-120 nap utazással)</a:t>
            </a:r>
          </a:p>
          <a:p>
            <a:pPr lvl="1"/>
            <a:r>
              <a:rPr lang="hu-HU" sz="1600" dirty="0">
                <a:solidFill>
                  <a:srgbClr val="002060"/>
                </a:solidFill>
              </a:rPr>
              <a:t>Sportszolgáltatás:</a:t>
            </a:r>
          </a:p>
          <a:p>
            <a:pPr lvl="2"/>
            <a:r>
              <a:rPr lang="hu-HU" sz="1700" b="1" dirty="0">
                <a:solidFill>
                  <a:srgbClr val="002060"/>
                </a:solidFill>
              </a:rPr>
              <a:t>85 nap: 1 100 000 Ft / Fő</a:t>
            </a:r>
          </a:p>
          <a:p>
            <a:pPr lvl="2"/>
            <a:r>
              <a:rPr lang="hu-HU" sz="1700" b="1" dirty="0">
                <a:solidFill>
                  <a:srgbClr val="002060"/>
                </a:solidFill>
              </a:rPr>
              <a:t>120 nap: 1 600 000 Ft / Fő</a:t>
            </a:r>
          </a:p>
          <a:p>
            <a:pPr lvl="1"/>
            <a:r>
              <a:rPr lang="hu-HU" sz="1600" dirty="0">
                <a:solidFill>
                  <a:srgbClr val="002060"/>
                </a:solidFill>
              </a:rPr>
              <a:t>Tagdíj: </a:t>
            </a:r>
            <a:r>
              <a:rPr lang="hu-HU" sz="1600" b="1" dirty="0">
                <a:solidFill>
                  <a:srgbClr val="002060"/>
                </a:solidFill>
              </a:rPr>
              <a:t>50 000 Ft</a:t>
            </a:r>
          </a:p>
          <a:p>
            <a:pPr lvl="1"/>
            <a:r>
              <a:rPr lang="hu-HU" sz="1600" dirty="0">
                <a:solidFill>
                  <a:srgbClr val="002060"/>
                </a:solidFill>
              </a:rPr>
              <a:t>9er díj: </a:t>
            </a:r>
            <a:r>
              <a:rPr lang="hu-HU" sz="1600" b="1" dirty="0">
                <a:solidFill>
                  <a:srgbClr val="002060"/>
                </a:solidFill>
              </a:rPr>
              <a:t>?? Ft</a:t>
            </a:r>
          </a:p>
          <a:p>
            <a:pPr lvl="1"/>
            <a:r>
              <a:rPr lang="hu-HU" sz="1600" dirty="0">
                <a:solidFill>
                  <a:srgbClr val="002060"/>
                </a:solidFill>
              </a:rPr>
              <a:t>Versenyengedély díj: </a:t>
            </a:r>
            <a:r>
              <a:rPr lang="hu-HU" sz="1600" b="1" dirty="0">
                <a:solidFill>
                  <a:srgbClr val="002060"/>
                </a:solidFill>
              </a:rPr>
              <a:t>?? Ft </a:t>
            </a:r>
          </a:p>
          <a:p>
            <a:pPr lvl="1"/>
            <a:r>
              <a:rPr lang="hu-HU" sz="1600" b="1" dirty="0">
                <a:solidFill>
                  <a:srgbClr val="002060"/>
                </a:solidFill>
              </a:rPr>
              <a:t>NEM tartalmazza a belföldi/külföldi nevezési díjakat</a:t>
            </a:r>
          </a:p>
          <a:p>
            <a:pPr lvl="1"/>
            <a:r>
              <a:rPr lang="hu-HU" sz="1600" b="1" dirty="0">
                <a:solidFill>
                  <a:srgbClr val="002060"/>
                </a:solidFill>
              </a:rPr>
              <a:t>NEM tartalmazza a szállás díjakat (külföldön az edzői szállás sincs bent)</a:t>
            </a:r>
          </a:p>
          <a:p>
            <a:pPr>
              <a:lnSpc>
                <a:spcPct val="107000"/>
              </a:lnSpc>
            </a:pPr>
            <a:r>
              <a:rPr lang="hu-HU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Felkészülési terv szerinti edzés és versenynapok szervezési és adminisztrációs díját</a:t>
            </a:r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hu-HU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Felkészülési terv szerinti edzés és versenynapok során edzőmotoros rendelkezésre állását, edzőmotoros karbantartását, javítását</a:t>
            </a:r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hu-HU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Alsóörsi telephely használatát</a:t>
            </a:r>
          </a:p>
          <a:p>
            <a:pPr>
              <a:lnSpc>
                <a:spcPct val="107000"/>
              </a:lnSpc>
            </a:pPr>
            <a:r>
              <a:rPr lang="hu-HU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Belföldi edzések és versenyek szállítási, hajótárolási költségét</a:t>
            </a:r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hu-HU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Edzők szállásköltségét belföldi edzéseken és versenyeken</a:t>
            </a:r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hu-HU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Belföldi edzések és versenyek (összesen </a:t>
            </a:r>
            <a:r>
              <a:rPr lang="hu-HU" sz="18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85-120</a:t>
            </a:r>
            <a:r>
              <a:rPr lang="hu-HU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nap) edzőmotoros üzemanyagköltségeit </a:t>
            </a:r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hu-HU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Edzői napidíjat 85-120 vízi nap vonatkozásában </a:t>
            </a:r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hu-HU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Éves edzői felelősségbiztosítás költségeit</a:t>
            </a:r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hu-HU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Versenyelméleti előadások szervezését</a:t>
            </a:r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Téli tematikus napok, edzések költségeit</a:t>
            </a:r>
            <a:endParaRPr lang="hu-HU" dirty="0">
              <a:solidFill>
                <a:srgbClr val="002060"/>
              </a:solidFill>
            </a:endParaRPr>
          </a:p>
        </p:txBody>
      </p:sp>
      <p:pic>
        <p:nvPicPr>
          <p:cNvPr id="4" name="Tartalom helye 4" descr="A képen szöveg, Betűtípus, kör, embléma látható&#10;&#10;Automatikusan generált leírás">
            <a:extLst>
              <a:ext uri="{FF2B5EF4-FFF2-40B4-BE49-F238E27FC236}">
                <a16:creationId xmlns:a16="http://schemas.microsoft.com/office/drawing/2014/main" id="{4E159D2B-1326-F330-E925-F69832842D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56" y="205190"/>
            <a:ext cx="2254557" cy="2232011"/>
          </a:xfrm>
          <a:prstGeom prst="rect">
            <a:avLst/>
          </a:prstGeom>
        </p:spPr>
      </p:pic>
      <p:pic>
        <p:nvPicPr>
          <p:cNvPr id="6" name="Kép 5" descr="A képen Grafika, embléma, Grafikus tervezés, Betűtípus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EBB3BF64-1FC2-407F-0FE6-96CDD0071F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56" y="4478330"/>
            <a:ext cx="2777428" cy="2176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514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CF9D44-1F8F-39A2-1C9E-EE71B58E94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61E4244-18E0-F569-61FC-3EA3FE3CB5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3A8AF8D-F6DD-C430-1C7D-E8D770A100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B780B2E-2999-8F99-0DAA-A8F966C45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23B0D4B-3D95-3AAD-F8AD-3DC227FC94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96204B2-F579-0D22-BA31-A304E861A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F9069D7-37AF-3EE1-0B13-F5DC56552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9F05077-D26D-F6AA-9F91-EC260CC070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0EFF85DC-1814-BCA0-9B8D-937664650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225" y="2470122"/>
            <a:ext cx="3201366" cy="1490289"/>
          </a:xfrm>
        </p:spPr>
        <p:txBody>
          <a:bodyPr anchor="b">
            <a:normAutofit/>
          </a:bodyPr>
          <a:lstStyle/>
          <a:p>
            <a:pPr algn="r"/>
            <a:r>
              <a:rPr lang="hu-HU" sz="4000" dirty="0">
                <a:solidFill>
                  <a:srgbClr val="FFFFFF"/>
                </a:solidFill>
              </a:rPr>
              <a:t>9er program költségek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F377CB1-B874-B957-781F-6002C687F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1083" y="205191"/>
            <a:ext cx="7214524" cy="652007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hu-HU" sz="2400" b="1" dirty="0">
                <a:solidFill>
                  <a:srgbClr val="002060"/>
                </a:solidFill>
              </a:rPr>
              <a:t>Külföldi program költségek (Szülői)</a:t>
            </a:r>
            <a:endParaRPr lang="hu-HU" dirty="0">
              <a:solidFill>
                <a:srgbClr val="002060"/>
              </a:solidFill>
            </a:endParaRPr>
          </a:p>
          <a:p>
            <a:pPr lvl="1"/>
            <a:r>
              <a:rPr lang="hu-HU" dirty="0">
                <a:solidFill>
                  <a:srgbClr val="002060"/>
                </a:solidFill>
              </a:rPr>
              <a:t>Nevezési díj</a:t>
            </a:r>
            <a:endParaRPr lang="hu-HU" b="1" dirty="0">
              <a:solidFill>
                <a:srgbClr val="002060"/>
              </a:solidFill>
            </a:endParaRPr>
          </a:p>
          <a:p>
            <a:pPr lvl="1"/>
            <a:r>
              <a:rPr lang="hu-HU" dirty="0">
                <a:solidFill>
                  <a:srgbClr val="002060"/>
                </a:solidFill>
              </a:rPr>
              <a:t>Szállás díj</a:t>
            </a:r>
          </a:p>
          <a:p>
            <a:pPr lvl="1"/>
            <a:r>
              <a:rPr lang="hu-HU" dirty="0">
                <a:solidFill>
                  <a:srgbClr val="002060"/>
                </a:solidFill>
              </a:rPr>
              <a:t>Utazási költségek</a:t>
            </a:r>
          </a:p>
          <a:p>
            <a:pPr lvl="1"/>
            <a:r>
              <a:rPr lang="hu-HU" dirty="0">
                <a:solidFill>
                  <a:srgbClr val="002060"/>
                </a:solidFill>
              </a:rPr>
              <a:t>Étkezési költségek</a:t>
            </a:r>
          </a:p>
          <a:p>
            <a:pPr lvl="1"/>
            <a:r>
              <a:rPr lang="hu-HU" dirty="0">
                <a:solidFill>
                  <a:srgbClr val="002060"/>
                </a:solidFill>
              </a:rPr>
              <a:t>Biztosítási költségek (edzőt a klub állja)</a:t>
            </a:r>
          </a:p>
          <a:p>
            <a:pPr marL="457200" lvl="1" indent="0">
              <a:buNone/>
            </a:pPr>
            <a:endParaRPr lang="hu-HU" dirty="0">
              <a:solidFill>
                <a:srgbClr val="002060"/>
              </a:solidFill>
            </a:endParaRPr>
          </a:p>
          <a:p>
            <a:pPr marL="0" lvl="0" indent="0">
              <a:lnSpc>
                <a:spcPct val="107000"/>
              </a:lnSpc>
              <a:buNone/>
            </a:pPr>
            <a:r>
              <a:rPr lang="hu-HU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Felkészülési terv szerinti edzés és versenynapok szervezési és adminisztrációs díját</a:t>
            </a:r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None/>
            </a:pPr>
            <a:r>
              <a:rPr lang="hu-HU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Felkészülési terv szerinti edzés és versenynapok során edzőmotoros rendelkezésre állását, edzőmotoros karbantartását, javítását</a:t>
            </a:r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None/>
            </a:pPr>
            <a:r>
              <a:rPr lang="hu-HU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Külföldi edzések és versenyek adminisztratív feladatait</a:t>
            </a:r>
          </a:p>
          <a:p>
            <a:pPr marL="0" lvl="0" indent="0">
              <a:lnSpc>
                <a:spcPct val="107000"/>
              </a:lnSpc>
              <a:buNone/>
            </a:pPr>
            <a:r>
              <a:rPr lang="hu-HU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Külföldi edzések és versenyek edzőmotoros üzemanyagköltségeit</a:t>
            </a:r>
          </a:p>
          <a:p>
            <a:pPr marL="0" lvl="0" indent="0">
              <a:lnSpc>
                <a:spcPct val="107000"/>
              </a:lnSpc>
              <a:buNone/>
            </a:pPr>
            <a:r>
              <a:rPr lang="hu-HU" sz="18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TERV! ELSZÁMOLÁS -&gt; Mindenki saját magának foglalja a szállást és a repülőjegyet – Utazási iroda</a:t>
            </a:r>
            <a:endParaRPr lang="hu-HU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Tartalom helye 4" descr="A képen szöveg, Betűtípus, kör, embléma látható&#10;&#10;Automatikusan generált leírás">
            <a:extLst>
              <a:ext uri="{FF2B5EF4-FFF2-40B4-BE49-F238E27FC236}">
                <a16:creationId xmlns:a16="http://schemas.microsoft.com/office/drawing/2014/main" id="{DF827452-2A55-68B6-5A86-DF2F69E9AC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56" y="205191"/>
            <a:ext cx="2093269" cy="2072336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C4F99960-EFDC-DC5F-7DB5-7852452980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62" y="5468176"/>
            <a:ext cx="3799711" cy="940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355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C54E94-39CF-E661-F63B-02A8DABF0F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F6934B5-924E-7359-A79D-DBFDD361C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FAE74AC-91DE-652A-8582-433D63979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5E729AD-1BB2-1898-F797-F5B708C7B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19B71BB-FCFC-70FE-AF8A-92EDBC972A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9B4C1D3-427A-3E36-C270-BDB3F69E8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98B448D-0B4C-395D-22FF-709E94F86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429F6D5-10BA-8532-8DB2-03A42AA927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364FCF79-38BB-924A-72E3-8AEBA131A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225" y="2431046"/>
            <a:ext cx="3201366" cy="1427631"/>
          </a:xfrm>
        </p:spPr>
        <p:txBody>
          <a:bodyPr anchor="b">
            <a:normAutofit/>
          </a:bodyPr>
          <a:lstStyle/>
          <a:p>
            <a:pPr algn="r"/>
            <a:r>
              <a:rPr lang="hu-HU" sz="4000" dirty="0">
                <a:solidFill>
                  <a:srgbClr val="FFFFFF"/>
                </a:solidFill>
              </a:rPr>
              <a:t>9er program feladatok</a:t>
            </a:r>
          </a:p>
        </p:txBody>
      </p:sp>
      <p:graphicFrame>
        <p:nvGraphicFramePr>
          <p:cNvPr id="1030" name="Tartalom helye 2">
            <a:extLst>
              <a:ext uri="{FF2B5EF4-FFF2-40B4-BE49-F238E27FC236}">
                <a16:creationId xmlns:a16="http://schemas.microsoft.com/office/drawing/2014/main" id="{A9BE4512-E434-9645-CF8B-C18F7FBF9D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3284723"/>
              </p:ext>
            </p:extLst>
          </p:nvPr>
        </p:nvGraphicFramePr>
        <p:xfrm>
          <a:off x="4367687" y="825910"/>
          <a:ext cx="7214524" cy="5660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Tartalom helye 4" descr="A képen szöveg, Betűtípus, kör, embléma látható&#10;&#10;Automatikusan generált leírás">
            <a:extLst>
              <a:ext uri="{FF2B5EF4-FFF2-40B4-BE49-F238E27FC236}">
                <a16:creationId xmlns:a16="http://schemas.microsoft.com/office/drawing/2014/main" id="{5DF6928D-2FD2-42FB-D3F9-EF951E2F4A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56" y="205191"/>
            <a:ext cx="2093269" cy="2072336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858B7A39-88DA-D50A-2246-F113B94452B4}"/>
              </a:ext>
            </a:extLst>
          </p:cNvPr>
          <p:cNvSpPr txBox="1"/>
          <p:nvPr/>
        </p:nvSpPr>
        <p:spPr>
          <a:xfrm>
            <a:off x="5201269" y="358065"/>
            <a:ext cx="5547359" cy="17665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hu-HU" sz="3600" b="1" dirty="0">
                <a:solidFill>
                  <a:schemeClr val="accent1"/>
                </a:solidFill>
                <a:latin typeface="DINPro"/>
                <a:ea typeface="+mj-ea"/>
                <a:cs typeface="+mj-cs"/>
              </a:rPr>
              <a:t>Szolgáltatás díjak</a:t>
            </a:r>
            <a:endParaRPr lang="en-US" sz="3600" b="1" kern="1200" dirty="0">
              <a:solidFill>
                <a:schemeClr val="accent1"/>
              </a:solidFill>
              <a:latin typeface="DINPro"/>
              <a:ea typeface="+mj-ea"/>
              <a:cs typeface="+mj-cs"/>
            </a:endParaRPr>
          </a:p>
        </p:txBody>
      </p:sp>
      <p:pic>
        <p:nvPicPr>
          <p:cNvPr id="1028" name="Picture 4" descr="The Boat | USA29er">
            <a:extLst>
              <a:ext uri="{FF2B5EF4-FFF2-40B4-BE49-F238E27FC236}">
                <a16:creationId xmlns:a16="http://schemas.microsoft.com/office/drawing/2014/main" id="{7F4228C1-7C0A-9285-F2E6-F7EDDCF9F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23" y="4305705"/>
            <a:ext cx="3817369" cy="2154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434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4F70CC78-405F-7FAB-A595-DF76E7626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2960716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Kérdések!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F2C2459-A07F-D510-231A-96E7DF564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3809" y="953037"/>
            <a:ext cx="4036333" cy="1709849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buNone/>
            </a:pP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Köszönöm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figyelmet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!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090C2541-70D0-0FF2-C41E-4583A4848259}"/>
              </a:ext>
            </a:extLst>
          </p:cNvPr>
          <p:cNvSpPr txBox="1">
            <a:spLocks/>
          </p:cNvSpPr>
          <p:nvPr/>
        </p:nvSpPr>
        <p:spPr>
          <a:xfrm>
            <a:off x="195855" y="4933595"/>
            <a:ext cx="4036333" cy="17098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u-HU" sz="2000" b="1" dirty="0"/>
              <a:t>Farkas Péter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u-HU" sz="2000" dirty="0">
                <a:hlinkClick r:id="rId2"/>
              </a:rPr>
              <a:t>peter.farkas@amvk.hu</a:t>
            </a:r>
            <a:endParaRPr lang="hu-HU" sz="20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hu-HU" sz="2000" dirty="0"/>
              <a:t>Tel.: +36 70 770 6363</a:t>
            </a:r>
            <a:endParaRPr lang="en-US" sz="2000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DF2FF32F-C75A-9872-0F2A-E7DEC128A0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1665" y="449036"/>
            <a:ext cx="5547526" cy="593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8281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bc95f33-5756-40a1-ad4b-5cb9f345c260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BCDFC44833B142938F4451CDC1DED6" ma:contentTypeVersion="14" ma:contentTypeDescription="Create a new document." ma:contentTypeScope="" ma:versionID="645de0b7325ebd07d325c16dbcd1d318">
  <xsd:schema xmlns:xsd="http://www.w3.org/2001/XMLSchema" xmlns:xs="http://www.w3.org/2001/XMLSchema" xmlns:p="http://schemas.microsoft.com/office/2006/metadata/properties" xmlns:ns2="1bc95f33-5756-40a1-ad4b-5cb9f345c260" xmlns:ns3="49419bf5-4568-4cea-9c1b-b377025e36ff" targetNamespace="http://schemas.microsoft.com/office/2006/metadata/properties" ma:root="true" ma:fieldsID="20c4645eaa178b817f52c4e04574e2d6" ns2:_="" ns3:_="">
    <xsd:import namespace="1bc95f33-5756-40a1-ad4b-5cb9f345c260"/>
    <xsd:import namespace="49419bf5-4568-4cea-9c1b-b377025e36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c95f33-5756-40a1-ad4b-5cb9f345c2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d766238b-66ac-4ccd-95cb-3b85b989e1d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419bf5-4568-4cea-9c1b-b377025e36f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F180261-E2BC-49DF-8E12-3095D17DCB80}">
  <ds:schemaRefs>
    <ds:schemaRef ds:uri="http://schemas.microsoft.com/office/2006/metadata/properties"/>
    <ds:schemaRef ds:uri="http://schemas.microsoft.com/office/infopath/2007/PartnerControls"/>
    <ds:schemaRef ds:uri="1bc95f33-5756-40a1-ad4b-5cb9f345c260"/>
  </ds:schemaRefs>
</ds:datastoreItem>
</file>

<file path=customXml/itemProps2.xml><?xml version="1.0" encoding="utf-8"?>
<ds:datastoreItem xmlns:ds="http://schemas.openxmlformats.org/officeDocument/2006/customXml" ds:itemID="{A229DCE0-A52B-4441-A2FF-624FDD2849A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F6C06DB-C32C-4EC9-B183-10366EFB72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bc95f33-5756-40a1-ad4b-5cb9f345c260"/>
    <ds:schemaRef ds:uri="49419bf5-4568-4cea-9c1b-b377025e36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519</Words>
  <Application>Microsoft Office PowerPoint</Application>
  <PresentationFormat>Szélesvásznú</PresentationFormat>
  <Paragraphs>92</Paragraphs>
  <Slides>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15" baseType="lpstr">
      <vt:lpstr>Aptos</vt:lpstr>
      <vt:lpstr>Aptos Display</vt:lpstr>
      <vt:lpstr>Arial</vt:lpstr>
      <vt:lpstr>Arial Narrow</vt:lpstr>
      <vt:lpstr>Calibri</vt:lpstr>
      <vt:lpstr>Courier New</vt:lpstr>
      <vt:lpstr>DINPro</vt:lpstr>
      <vt:lpstr>Office-téma</vt:lpstr>
      <vt:lpstr>AMVK 9er program</vt:lpstr>
      <vt:lpstr>Beszerzések fejlesztések 9er Program 2026</vt:lpstr>
      <vt:lpstr>9er Program 2026 </vt:lpstr>
      <vt:lpstr>9er program költségek</vt:lpstr>
      <vt:lpstr>9er program költségek</vt:lpstr>
      <vt:lpstr>9er program feladatok</vt:lpstr>
      <vt:lpstr>Kérdések!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Farkas Péter</dc:creator>
  <cp:lastModifiedBy>Farkas Péter</cp:lastModifiedBy>
  <cp:revision>1</cp:revision>
  <dcterms:created xsi:type="dcterms:W3CDTF">2025-02-04T12:10:59Z</dcterms:created>
  <dcterms:modified xsi:type="dcterms:W3CDTF">2025-11-13T16:48:45Z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0x010100B2BCDFC44833B142938F4451CDC1DED6</vt:lpwstr>
  </property>
  <property fmtid="{D5CDD505-2E9C-101B-9397-08002B2CF9AE}" pid="3" name="MediaServiceImageTags">
    <vt:lpwstr/>
  </property>
</Properties>
</file>